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sldIdLst>
    <p:sldId id="256" r:id="rId2"/>
    <p:sldId id="274" r:id="rId3"/>
    <p:sldId id="279" r:id="rId4"/>
    <p:sldId id="258" r:id="rId5"/>
    <p:sldId id="282" r:id="rId6"/>
    <p:sldId id="276" r:id="rId7"/>
    <p:sldId id="283" r:id="rId8"/>
    <p:sldId id="291" r:id="rId9"/>
    <p:sldId id="292" r:id="rId10"/>
    <p:sldId id="285" r:id="rId11"/>
    <p:sldId id="262" r:id="rId12"/>
    <p:sldId id="286" r:id="rId13"/>
    <p:sldId id="263" r:id="rId14"/>
    <p:sldId id="288" r:id="rId15"/>
    <p:sldId id="264" r:id="rId16"/>
    <p:sldId id="289" r:id="rId17"/>
    <p:sldId id="299" r:id="rId18"/>
    <p:sldId id="268" r:id="rId19"/>
    <p:sldId id="277" r:id="rId20"/>
    <p:sldId id="298" r:id="rId21"/>
    <p:sldId id="301" r:id="rId22"/>
    <p:sldId id="293" r:id="rId23"/>
    <p:sldId id="296" r:id="rId24"/>
    <p:sldId id="273" r:id="rId25"/>
  </p:sldIdLst>
  <p:sldSz cx="9144000" cy="6858000" type="screen4x3"/>
  <p:notesSz cx="6858000" cy="9144000"/>
  <p:defaultTextStyle>
    <a:defPPr>
      <a:defRPr lang="en-GB"/>
    </a:defPPr>
    <a:lvl1pPr algn="l" defTabSz="449263" rtl="0" eaLnBrk="0" fontAlgn="base" hangingPunct="0">
      <a:spcBef>
        <a:spcPct val="0"/>
      </a:spcBef>
      <a:spcAft>
        <a:spcPct val="0"/>
      </a:spcAft>
      <a:defRPr kern="1200">
        <a:solidFill>
          <a:schemeClr val="tx1"/>
        </a:solidFill>
        <a:latin typeface="Arial" panose="020B0604020202020204" pitchFamily="34" charset="0"/>
        <a:ea typeface="MS Gothic" panose="020B0609070205080204" pitchFamily="49" charset="-128"/>
        <a:cs typeface="+mn-cs"/>
      </a:defRPr>
    </a:lvl1pPr>
    <a:lvl2pPr marL="742950" indent="-285750" algn="l" defTabSz="449263" rtl="0" eaLnBrk="0" fontAlgn="base" hangingPunct="0">
      <a:spcBef>
        <a:spcPct val="0"/>
      </a:spcBef>
      <a:spcAft>
        <a:spcPct val="0"/>
      </a:spcAft>
      <a:defRPr kern="1200">
        <a:solidFill>
          <a:schemeClr val="tx1"/>
        </a:solidFill>
        <a:latin typeface="Arial" panose="020B0604020202020204" pitchFamily="34" charset="0"/>
        <a:ea typeface="MS Gothic" panose="020B0609070205080204" pitchFamily="49" charset="-128"/>
        <a:cs typeface="+mn-cs"/>
      </a:defRPr>
    </a:lvl2pPr>
    <a:lvl3pPr marL="1143000" indent="-228600" algn="l" defTabSz="449263" rtl="0" eaLnBrk="0" fontAlgn="base" hangingPunct="0">
      <a:spcBef>
        <a:spcPct val="0"/>
      </a:spcBef>
      <a:spcAft>
        <a:spcPct val="0"/>
      </a:spcAft>
      <a:defRPr kern="1200">
        <a:solidFill>
          <a:schemeClr val="tx1"/>
        </a:solidFill>
        <a:latin typeface="Arial" panose="020B0604020202020204" pitchFamily="34" charset="0"/>
        <a:ea typeface="MS Gothic" panose="020B0609070205080204" pitchFamily="49" charset="-128"/>
        <a:cs typeface="+mn-cs"/>
      </a:defRPr>
    </a:lvl3pPr>
    <a:lvl4pPr marL="1600200" indent="-228600" algn="l" defTabSz="449263" rtl="0" eaLnBrk="0" fontAlgn="base" hangingPunct="0">
      <a:spcBef>
        <a:spcPct val="0"/>
      </a:spcBef>
      <a:spcAft>
        <a:spcPct val="0"/>
      </a:spcAft>
      <a:defRPr kern="1200">
        <a:solidFill>
          <a:schemeClr val="tx1"/>
        </a:solidFill>
        <a:latin typeface="Arial" panose="020B0604020202020204" pitchFamily="34" charset="0"/>
        <a:ea typeface="MS Gothic" panose="020B0609070205080204" pitchFamily="49" charset="-128"/>
        <a:cs typeface="+mn-cs"/>
      </a:defRPr>
    </a:lvl4pPr>
    <a:lvl5pPr marL="2057400" indent="-228600" algn="l" defTabSz="449263" rtl="0" eaLnBrk="0" fontAlgn="base" hangingPunct="0">
      <a:spcBef>
        <a:spcPct val="0"/>
      </a:spcBef>
      <a:spcAft>
        <a:spcPct val="0"/>
      </a:spcAft>
      <a:defRPr kern="1200">
        <a:solidFill>
          <a:schemeClr val="tx1"/>
        </a:solidFill>
        <a:latin typeface="Arial" panose="020B0604020202020204" pitchFamily="34" charset="0"/>
        <a:ea typeface="MS Gothic" panose="020B0609070205080204" pitchFamily="49" charset="-128"/>
        <a:cs typeface="+mn-cs"/>
      </a:defRPr>
    </a:lvl5pPr>
    <a:lvl6pPr marL="2286000" algn="l" defTabSz="914400" rtl="0" eaLnBrk="1" latinLnBrk="0" hangingPunct="1">
      <a:defRPr kern="1200">
        <a:solidFill>
          <a:schemeClr val="tx1"/>
        </a:solidFill>
        <a:latin typeface="Arial" panose="020B0604020202020204" pitchFamily="34" charset="0"/>
        <a:ea typeface="MS Gothic" panose="020B0609070205080204" pitchFamily="49" charset="-128"/>
        <a:cs typeface="+mn-cs"/>
      </a:defRPr>
    </a:lvl6pPr>
    <a:lvl7pPr marL="2743200" algn="l" defTabSz="914400" rtl="0" eaLnBrk="1" latinLnBrk="0" hangingPunct="1">
      <a:defRPr kern="1200">
        <a:solidFill>
          <a:schemeClr val="tx1"/>
        </a:solidFill>
        <a:latin typeface="Arial" panose="020B0604020202020204" pitchFamily="34" charset="0"/>
        <a:ea typeface="MS Gothic" panose="020B0609070205080204" pitchFamily="49" charset="-128"/>
        <a:cs typeface="+mn-cs"/>
      </a:defRPr>
    </a:lvl7pPr>
    <a:lvl8pPr marL="3200400" algn="l" defTabSz="914400" rtl="0" eaLnBrk="1" latinLnBrk="0" hangingPunct="1">
      <a:defRPr kern="1200">
        <a:solidFill>
          <a:schemeClr val="tx1"/>
        </a:solidFill>
        <a:latin typeface="Arial" panose="020B0604020202020204" pitchFamily="34" charset="0"/>
        <a:ea typeface="MS Gothic" panose="020B0609070205080204" pitchFamily="49" charset="-128"/>
        <a:cs typeface="+mn-cs"/>
      </a:defRPr>
    </a:lvl8pPr>
    <a:lvl9pPr marL="3657600" algn="l" defTabSz="914400" rtl="0" eaLnBrk="1" latinLnBrk="0" hangingPunct="1">
      <a:defRPr kern="1200">
        <a:solidFill>
          <a:schemeClr val="tx1"/>
        </a:solidFill>
        <a:latin typeface="Arial" panose="020B0604020202020204" pitchFamily="34" charset="0"/>
        <a:ea typeface="MS Gothic" panose="020B0609070205080204" pitchFamily="49"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0099CC"/>
    <a:srgbClr val="FF9900"/>
    <a:srgbClr val="CC00FF"/>
    <a:srgbClr val="009900"/>
    <a:srgbClr val="CCECFF"/>
    <a:srgbClr val="FF6600"/>
    <a:srgbClr val="E8F3FF"/>
    <a:srgbClr val="EB613D"/>
    <a:srgbClr val="006666"/>
    <a:srgbClr val="66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61" autoAdjust="0"/>
    <p:restoredTop sz="94660"/>
  </p:normalViewPr>
  <p:slideViewPr>
    <p:cSldViewPr>
      <p:cViewPr>
        <p:scale>
          <a:sx n="62" d="100"/>
          <a:sy n="62" d="100"/>
        </p:scale>
        <p:origin x="-2083" y="-658"/>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Rot="1" noChangeAspect="1" noChangeArrowheads="1"/>
          </p:cNvSpPr>
          <p:nvPr>
            <p:ph type="sldImg"/>
          </p:nvPr>
        </p:nvSpPr>
        <p:spPr bwMode="auto">
          <a:xfrm>
            <a:off x="1106488" y="812800"/>
            <a:ext cx="5343525" cy="4006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sp>
      <p:sp>
        <p:nvSpPr>
          <p:cNvPr id="2" name="Rectangle 2"/>
          <p:cNvSpPr>
            <a:spLocks noGrp="1" noChangeArrowheads="1"/>
          </p:cNvSpPr>
          <p:nvPr>
            <p:ph type="body"/>
          </p:nvPr>
        </p:nvSpPr>
        <p:spPr bwMode="auto">
          <a:xfrm>
            <a:off x="755650" y="5078413"/>
            <a:ext cx="6046788" cy="4810125"/>
          </a:xfrm>
          <a:prstGeom prst="rect">
            <a:avLst/>
          </a:prstGeom>
          <a:noFill/>
          <a:ln>
            <a:noFill/>
          </a:ln>
          <a:effectLst/>
          <a:extLst/>
        </p:spPr>
        <p:txBody>
          <a:bodyPr vert="horz" wrap="square" lIns="0" tIns="0" rIns="0" bIns="0" numCol="1" anchor="t" anchorCtr="0" compatLnSpc="1">
            <a:prstTxWarp prst="textNoShape">
              <a:avLst/>
            </a:prstTxWarp>
          </a:bodyPr>
          <a:lstStyle/>
          <a:p>
            <a:pPr lvl="0"/>
            <a:endParaRPr lang="fr-FR" altLang="fr-FR" noProof="0"/>
          </a:p>
        </p:txBody>
      </p:sp>
      <p:sp>
        <p:nvSpPr>
          <p:cNvPr id="2051" name="Rectangle 3"/>
          <p:cNvSpPr>
            <a:spLocks noGrp="1" noChangeArrowheads="1"/>
          </p:cNvSpPr>
          <p:nvPr>
            <p:ph type="hdr"/>
          </p:nvPr>
        </p:nvSpPr>
        <p:spPr bwMode="auto">
          <a:xfrm>
            <a:off x="0" y="0"/>
            <a:ext cx="3279775" cy="533400"/>
          </a:xfrm>
          <a:prstGeom prst="rect">
            <a:avLst/>
          </a:prstGeom>
          <a:noFill/>
          <a:ln>
            <a:noFill/>
          </a:ln>
          <a:effectLst/>
          <a:extLst/>
        </p:spPr>
        <p:txBody>
          <a:bodyPr vert="horz" wrap="square" lIns="0" tIns="0" rIns="0" bIns="0" numCol="1" anchor="t" anchorCtr="0" compatLnSpc="1">
            <a:prstTxWarp prst="textNoShape">
              <a:avLst/>
            </a:prstTxWarp>
          </a:bodyPr>
          <a:lstStyle>
            <a:lvl1pP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ea typeface="MS Gothic" panose="020B0609070205080204" pitchFamily="49" charset="-128"/>
                <a:cs typeface="Arial Unicode MS" panose="020B0604020202020204" pitchFamily="34" charset="-128"/>
              </a:defRPr>
            </a:lvl1pPr>
          </a:lstStyle>
          <a:p>
            <a:pPr>
              <a:defRPr/>
            </a:pPr>
            <a:endParaRPr lang="fr-FR" altLang="fr-FR" dirty="0"/>
          </a:p>
        </p:txBody>
      </p:sp>
      <p:sp>
        <p:nvSpPr>
          <p:cNvPr id="2052" name="Rectangle 4"/>
          <p:cNvSpPr>
            <a:spLocks noGrp="1" noChangeArrowheads="1"/>
          </p:cNvSpPr>
          <p:nvPr>
            <p:ph type="dt"/>
          </p:nvPr>
        </p:nvSpPr>
        <p:spPr bwMode="auto">
          <a:xfrm>
            <a:off x="4278313" y="0"/>
            <a:ext cx="3279775" cy="533400"/>
          </a:xfrm>
          <a:prstGeom prst="rect">
            <a:avLst/>
          </a:prstGeom>
          <a:noFill/>
          <a:ln>
            <a:noFill/>
          </a:ln>
          <a:effectLst/>
          <a:extLst/>
        </p:spPr>
        <p:txBody>
          <a:bodyPr vert="horz" wrap="square" lIns="0" tIns="0" rIns="0" bIns="0" numCol="1" anchor="t" anchorCtr="0" compatLnSpc="1">
            <a:prstTxWarp prst="textNoShape">
              <a:avLst/>
            </a:prstTxWarp>
          </a:bodyPr>
          <a:lstStyle>
            <a:lvl1pPr algn="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ea typeface="MS Gothic" panose="020B0609070205080204" pitchFamily="49" charset="-128"/>
                <a:cs typeface="Arial Unicode MS" panose="020B0604020202020204" pitchFamily="34" charset="-128"/>
              </a:defRPr>
            </a:lvl1pPr>
          </a:lstStyle>
          <a:p>
            <a:pPr>
              <a:defRPr/>
            </a:pPr>
            <a:endParaRPr lang="fr-FR" altLang="fr-FR" dirty="0"/>
          </a:p>
        </p:txBody>
      </p:sp>
      <p:sp>
        <p:nvSpPr>
          <p:cNvPr id="2053" name="Rectangle 5"/>
          <p:cNvSpPr>
            <a:spLocks noGrp="1" noChangeArrowheads="1"/>
          </p:cNvSpPr>
          <p:nvPr>
            <p:ph type="ftr"/>
          </p:nvPr>
        </p:nvSpPr>
        <p:spPr bwMode="auto">
          <a:xfrm>
            <a:off x="0" y="10156825"/>
            <a:ext cx="3279775" cy="533400"/>
          </a:xfrm>
          <a:prstGeom prst="rect">
            <a:avLst/>
          </a:prstGeom>
          <a:noFill/>
          <a:ln>
            <a:noFill/>
          </a:ln>
          <a:effectLst/>
          <a:extLst/>
        </p:spPr>
        <p:txBody>
          <a:bodyPr vert="horz" wrap="square" lIns="0" tIns="0" rIns="0" bIns="0" numCol="1" anchor="b" anchorCtr="0" compatLnSpc="1">
            <a:prstTxWarp prst="textNoShape">
              <a:avLst/>
            </a:prstTxWarp>
          </a:bodyPr>
          <a:lstStyle>
            <a:lvl1pP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ea typeface="MS Gothic" panose="020B0609070205080204" pitchFamily="49" charset="-128"/>
                <a:cs typeface="Arial Unicode MS" panose="020B0604020202020204" pitchFamily="34" charset="-128"/>
              </a:defRPr>
            </a:lvl1pPr>
          </a:lstStyle>
          <a:p>
            <a:pPr>
              <a:defRPr/>
            </a:pPr>
            <a:endParaRPr lang="fr-FR" altLang="fr-FR" dirty="0"/>
          </a:p>
        </p:txBody>
      </p:sp>
      <p:sp>
        <p:nvSpPr>
          <p:cNvPr id="2054" name="Rectangle 6"/>
          <p:cNvSpPr>
            <a:spLocks noGrp="1" noChangeArrowheads="1"/>
          </p:cNvSpPr>
          <p:nvPr>
            <p:ph type="sldNum"/>
          </p:nvPr>
        </p:nvSpPr>
        <p:spPr bwMode="auto">
          <a:xfrm>
            <a:off x="4278313" y="10156825"/>
            <a:ext cx="3279775" cy="533400"/>
          </a:xfrm>
          <a:prstGeom prst="rect">
            <a:avLst/>
          </a:prstGeom>
          <a:noFill/>
          <a:ln>
            <a:noFill/>
          </a:ln>
          <a:effectLst/>
          <a:extLst/>
        </p:spPr>
        <p:txBody>
          <a:bodyPr vert="horz" wrap="square" lIns="0" tIns="0" rIns="0" bIns="0" numCol="1" anchor="b" anchorCtr="0" compatLnSpc="1">
            <a:prstTxWarp prst="textNoShape">
              <a:avLst/>
            </a:prstTxWarp>
          </a:bodyPr>
          <a:lstStyle>
            <a:lvl1pPr algn="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pPr>
              <a:defRPr/>
            </a:pPr>
            <a:fld id="{3CFFF9C8-203E-4045-B322-C40F9FCEFD37}" type="slidenum">
              <a:rPr lang="fr-FR" altLang="fr-FR"/>
              <a:pPr>
                <a:defRPr/>
              </a:pPr>
              <a:t>‹N°›</a:t>
            </a:fld>
            <a:endParaRPr lang="fr-FR" altLang="fr-FR" dirty="0"/>
          </a:p>
        </p:txBody>
      </p:sp>
    </p:spTree>
    <p:extLst>
      <p:ext uri="{BB962C8B-B14F-4D97-AF65-F5344CB8AC3E}">
        <p14:creationId xmlns:p14="http://schemas.microsoft.com/office/powerpoint/2010/main" xmlns="" val="767968244"/>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6"/>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fld id="{EC297699-2AE0-4352-9047-AF5794D7E2C8}" type="slidenum">
              <a:rPr lang="fr-FR" altLang="fr-FR" smtClean="0">
                <a:solidFill>
                  <a:srgbClr val="000000"/>
                </a:solidFill>
                <a:latin typeface="Times New Roman" panose="02020603050405020304" pitchFamily="18" charset="0"/>
              </a:rPr>
              <a:pPr/>
              <a:t>1</a:t>
            </a:fld>
            <a:endParaRPr lang="fr-FR" altLang="fr-FR" dirty="0">
              <a:solidFill>
                <a:srgbClr val="000000"/>
              </a:solidFill>
              <a:latin typeface="Times New Roman" panose="02020603050405020304" pitchFamily="18" charset="0"/>
            </a:endParaRPr>
          </a:p>
        </p:txBody>
      </p:sp>
      <p:sp>
        <p:nvSpPr>
          <p:cNvPr id="4099" name="Text Box 1"/>
          <p:cNvSpPr txBox="1">
            <a:spLocks noChangeArrowheads="1"/>
          </p:cNvSpPr>
          <p:nvPr/>
        </p:nvSpPr>
        <p:spPr bwMode="auto">
          <a:xfrm>
            <a:off x="0" y="0"/>
            <a:ext cx="1588" cy="1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56340" rIns="90000" bIns="45000" anchor="b"/>
          <a:lstStyle>
            <a:lvl1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9pPr>
          </a:lstStyle>
          <a:p>
            <a:pPr eaLnBrk="1">
              <a:lnSpc>
                <a:spcPct val="95000"/>
              </a:lnSpc>
              <a:buClr>
                <a:srgbClr val="000000"/>
              </a:buClr>
              <a:buSzPct val="100000"/>
              <a:buFont typeface="Times New Roman" panose="02020603050405020304" pitchFamily="18" charset="0"/>
              <a:buNone/>
            </a:pPr>
            <a:fld id="{1427639B-4015-40C8-9C2B-F9A1CCF16B8F}" type="slidenum">
              <a:rPr lang="fr-FR" altLang="fr-FR">
                <a:solidFill>
                  <a:srgbClr val="FFFFFF"/>
                </a:solidFill>
                <a:latin typeface="Times New Roman" panose="02020603050405020304" pitchFamily="18" charset="0"/>
                <a:ea typeface="Microsoft YaHei" panose="020B0503020204020204" pitchFamily="34" charset="-122"/>
              </a:rPr>
              <a:pPr eaLnBrk="1">
                <a:lnSpc>
                  <a:spcPct val="95000"/>
                </a:lnSpc>
                <a:buClr>
                  <a:srgbClr val="000000"/>
                </a:buClr>
                <a:buSzPct val="100000"/>
                <a:buFont typeface="Times New Roman" panose="02020603050405020304" pitchFamily="18" charset="0"/>
                <a:buNone/>
              </a:pPr>
              <a:t>1</a:t>
            </a:fld>
            <a:fld id="{05A8760C-23ED-48FC-ACEA-713AA47A4DF5}" type="slidenum">
              <a:rPr lang="fr-FR" altLang="fr-FR">
                <a:solidFill>
                  <a:srgbClr val="FFFFFF"/>
                </a:solidFill>
                <a:latin typeface="Times New Roman" panose="02020603050405020304" pitchFamily="18" charset="0"/>
                <a:ea typeface="Microsoft YaHei" panose="020B0503020204020204" pitchFamily="34" charset="-122"/>
              </a:rPr>
              <a:pPr eaLnBrk="1">
                <a:lnSpc>
                  <a:spcPct val="95000"/>
                </a:lnSpc>
                <a:buClr>
                  <a:srgbClr val="000000"/>
                </a:buClr>
                <a:buSzPct val="100000"/>
                <a:buFont typeface="Times New Roman" panose="02020603050405020304" pitchFamily="18" charset="0"/>
                <a:buNone/>
              </a:pPr>
              <a:t>1</a:t>
            </a:fld>
            <a:endParaRPr lang="fr-FR" altLang="fr-FR" dirty="0">
              <a:solidFill>
                <a:srgbClr val="FFFFFF"/>
              </a:solidFill>
              <a:latin typeface="Times New Roman" panose="02020603050405020304" pitchFamily="18" charset="0"/>
              <a:ea typeface="Microsoft YaHei" panose="020B0503020204020204" pitchFamily="34" charset="-122"/>
            </a:endParaRPr>
          </a:p>
        </p:txBody>
      </p:sp>
      <p:sp>
        <p:nvSpPr>
          <p:cNvPr id="4100" name="Rectangle 2"/>
          <p:cNvSpPr>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360">
                <a:solidFill>
                  <a:srgbClr val="000000"/>
                </a:solidFill>
                <a:round/>
                <a:headEnd/>
                <a:tailEnd/>
              </a14:hiddenLine>
            </a:ext>
          </a:extLst>
        </p:spPr>
        <p:txBody>
          <a:bodyPr lIns="90000" tIns="52560" rIns="90000" bIns="45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9pPr>
          </a:lstStyle>
          <a:p>
            <a:pPr algn="r" eaLnBrk="1" hangingPunct="1">
              <a:lnSpc>
                <a:spcPct val="95000"/>
              </a:lnSpc>
              <a:buClr>
                <a:srgbClr val="000000"/>
              </a:buClr>
              <a:buSzPct val="100000"/>
              <a:buFont typeface="Times New Roman" panose="02020603050405020304" pitchFamily="18" charset="0"/>
              <a:buNone/>
            </a:pPr>
            <a:fld id="{0C3D8D0F-4331-4742-9479-F6692B36CEFC}" type="slidenum">
              <a:rPr lang="fr-FR" altLang="fr-FR" sz="1200">
                <a:solidFill>
                  <a:srgbClr val="000000"/>
                </a:solidFill>
                <a:latin typeface="Times New Roman" panose="02020603050405020304" pitchFamily="18" charset="0"/>
                <a:ea typeface="Microsoft YaHei" panose="020B0503020204020204" pitchFamily="34" charset="-122"/>
              </a:rPr>
              <a:pPr algn="r" eaLnBrk="1" hangingPunct="1">
                <a:lnSpc>
                  <a:spcPct val="95000"/>
                </a:lnSpc>
                <a:buClr>
                  <a:srgbClr val="000000"/>
                </a:buClr>
                <a:buSzPct val="100000"/>
                <a:buFont typeface="Times New Roman" panose="02020603050405020304" pitchFamily="18" charset="0"/>
                <a:buNone/>
              </a:pPr>
              <a:t>1</a:t>
            </a:fld>
            <a:endParaRPr lang="fr-FR" altLang="fr-FR" sz="1200" dirty="0">
              <a:solidFill>
                <a:srgbClr val="000000"/>
              </a:solidFill>
              <a:latin typeface="Times New Roman" panose="02020603050405020304" pitchFamily="18" charset="0"/>
              <a:ea typeface="Microsoft YaHei" panose="020B0503020204020204" pitchFamily="34" charset="-122"/>
            </a:endParaRPr>
          </a:p>
        </p:txBody>
      </p:sp>
      <p:sp>
        <p:nvSpPr>
          <p:cNvPr id="4101" name="Rectangle 3"/>
          <p:cNvSpPr>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p:spPr>
      </p:sp>
      <p:sp>
        <p:nvSpPr>
          <p:cNvPr id="4102" name="Rectangle 4"/>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fr-FR" altLang="fr-FR" dirty="0"/>
          </a:p>
        </p:txBody>
      </p:sp>
    </p:spTree>
    <p:extLst>
      <p:ext uri="{BB962C8B-B14F-4D97-AF65-F5344CB8AC3E}">
        <p14:creationId xmlns:p14="http://schemas.microsoft.com/office/powerpoint/2010/main" xmlns="" val="31827642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TextShape 1"/>
          <p:cNvSpPr txBox="1"/>
          <p:nvPr/>
        </p:nvSpPr>
        <p:spPr>
          <a:xfrm>
            <a:off x="0" y="0"/>
            <a:ext cx="360" cy="360"/>
          </a:xfrm>
          <a:prstGeom prst="rect">
            <a:avLst/>
          </a:prstGeom>
        </p:spPr>
        <p:txBody>
          <a:bodyPr lIns="90000" tIns="45000" rIns="90000" bIns="45000"/>
          <a:lstStyle/>
          <a:p>
            <a:pPr algn="ctr"/>
            <a:r>
              <a:rPr lang="fr-FR" dirty="0">
                <a:solidFill>
                  <a:srgbClr val="FFFFFF"/>
                </a:solidFill>
                <a:latin typeface="Comic Sans MS"/>
                <a:ea typeface="SimSun"/>
              </a:rPr>
              <a:t>Après la Troisième</a:t>
            </a:r>
            <a:endParaRPr dirty="0"/>
          </a:p>
        </p:txBody>
      </p:sp>
      <p:sp>
        <p:nvSpPr>
          <p:cNvPr id="312" name="TextShape 2"/>
          <p:cNvSpPr txBox="1"/>
          <p:nvPr/>
        </p:nvSpPr>
        <p:spPr>
          <a:xfrm>
            <a:off x="0" y="0"/>
            <a:ext cx="360" cy="360"/>
          </a:xfrm>
          <a:prstGeom prst="rect">
            <a:avLst/>
          </a:prstGeom>
        </p:spPr>
        <p:txBody>
          <a:bodyPr lIns="90000" tIns="45000" rIns="90000" bIns="45000"/>
          <a:lstStyle/>
          <a:p>
            <a:pPr algn="ctr"/>
            <a:r>
              <a:rPr lang="fr-FR" dirty="0">
                <a:solidFill>
                  <a:srgbClr val="FFFFFF"/>
                </a:solidFill>
                <a:latin typeface="Comic Sans MS"/>
                <a:ea typeface="SimSun"/>
              </a:rPr>
              <a:t>Janvier 2008</a:t>
            </a:r>
            <a:endParaRPr dirty="0"/>
          </a:p>
        </p:txBody>
      </p:sp>
      <p:sp>
        <p:nvSpPr>
          <p:cNvPr id="313" name="TextShape 3"/>
          <p:cNvSpPr txBox="1"/>
          <p:nvPr/>
        </p:nvSpPr>
        <p:spPr>
          <a:xfrm>
            <a:off x="0" y="0"/>
            <a:ext cx="360" cy="360"/>
          </a:xfrm>
          <a:prstGeom prst="rect">
            <a:avLst/>
          </a:prstGeom>
        </p:spPr>
        <p:txBody>
          <a:bodyPr lIns="90000" tIns="45000" rIns="90000" bIns="45000"/>
          <a:lstStyle/>
          <a:p>
            <a:pPr algn="ctr"/>
            <a:r>
              <a:rPr lang="fr-FR" dirty="0">
                <a:solidFill>
                  <a:srgbClr val="FFFFFF"/>
                </a:solidFill>
                <a:latin typeface="Comic Sans MS"/>
                <a:ea typeface="SimSun"/>
              </a:rPr>
              <a:t>Caroline RENAUD - CIO Remiremont</a:t>
            </a:r>
            <a:endParaRPr dirty="0"/>
          </a:p>
        </p:txBody>
      </p:sp>
      <p:sp>
        <p:nvSpPr>
          <p:cNvPr id="314" name="TextShape 4"/>
          <p:cNvSpPr txBox="1"/>
          <p:nvPr/>
        </p:nvSpPr>
        <p:spPr>
          <a:xfrm>
            <a:off x="0" y="0"/>
            <a:ext cx="360" cy="360"/>
          </a:xfrm>
          <a:prstGeom prst="rect">
            <a:avLst/>
          </a:prstGeom>
        </p:spPr>
        <p:txBody>
          <a:bodyPr lIns="90000" tIns="45000" rIns="90000" bIns="45000"/>
          <a:lstStyle/>
          <a:p>
            <a:pPr algn="ctr"/>
            <a:fld id="{61910141-71A1-41B1-B131-A151E1510121}" type="slidenum">
              <a:rPr lang="fr-FR">
                <a:solidFill>
                  <a:srgbClr val="FFFFFF"/>
                </a:solidFill>
                <a:latin typeface="Comic Sans MS"/>
                <a:ea typeface="SimSun"/>
              </a:rPr>
              <a:pPr algn="ctr"/>
              <a:t>10</a:t>
            </a:fld>
            <a:endParaRPr dirty="0"/>
          </a:p>
        </p:txBody>
      </p:sp>
      <p:sp>
        <p:nvSpPr>
          <p:cNvPr id="315" name="CustomShape 5"/>
          <p:cNvSpPr/>
          <p:nvPr/>
        </p:nvSpPr>
        <p:spPr>
          <a:xfrm>
            <a:off x="917640" y="744480"/>
            <a:ext cx="4962240" cy="3722400"/>
          </a:xfrm>
          <a:prstGeom prst="rect">
            <a:avLst/>
          </a:prstGeom>
          <a:solidFill>
            <a:srgbClr val="FFFFFF"/>
          </a:solidFill>
          <a:ln w="9360">
            <a:solidFill>
              <a:srgbClr val="000000"/>
            </a:solidFill>
            <a:miter/>
          </a:ln>
        </p:spPr>
      </p:sp>
      <p:sp>
        <p:nvSpPr>
          <p:cNvPr id="316" name="PlaceHolder 6"/>
          <p:cNvSpPr>
            <a:spLocks noGrp="1"/>
          </p:cNvSpPr>
          <p:nvPr>
            <p:ph type="body"/>
          </p:nvPr>
        </p:nvSpPr>
        <p:spPr>
          <a:xfrm>
            <a:off x="679320" y="4714920"/>
            <a:ext cx="5425560" cy="4455720"/>
          </a:xfrm>
          <a:prstGeom prst="rect">
            <a:avLst/>
          </a:prstGeom>
        </p:spPr>
        <p:txBody>
          <a:bodyPr wrap="none" lIns="90000" tIns="45000" rIns="90000" bIns="45000" anchor="ctr"/>
          <a:lstStyle/>
          <a:p>
            <a:endParaRPr dirty="0"/>
          </a:p>
        </p:txBody>
      </p:sp>
    </p:spTree>
    <p:extLst>
      <p:ext uri="{BB962C8B-B14F-4D97-AF65-F5344CB8AC3E}">
        <p14:creationId xmlns:p14="http://schemas.microsoft.com/office/powerpoint/2010/main" xmlns="" val="3282929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6"/>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fld id="{47FCA3A9-133C-49FE-8CCF-236011C0AD02}" type="slidenum">
              <a:rPr lang="fr-FR" altLang="fr-FR" smtClean="0">
                <a:solidFill>
                  <a:srgbClr val="000000"/>
                </a:solidFill>
                <a:latin typeface="Times New Roman" panose="02020603050405020304" pitchFamily="18" charset="0"/>
              </a:rPr>
              <a:pPr/>
              <a:t>11</a:t>
            </a:fld>
            <a:endParaRPr lang="fr-FR" altLang="fr-FR" dirty="0">
              <a:solidFill>
                <a:srgbClr val="000000"/>
              </a:solidFill>
              <a:latin typeface="Times New Roman" panose="02020603050405020304" pitchFamily="18" charset="0"/>
            </a:endParaRPr>
          </a:p>
        </p:txBody>
      </p:sp>
      <p:sp>
        <p:nvSpPr>
          <p:cNvPr id="16387" name="Text Box 1"/>
          <p:cNvSpPr txBox="1">
            <a:spLocks noChangeArrowheads="1"/>
          </p:cNvSpPr>
          <p:nvPr/>
        </p:nvSpPr>
        <p:spPr bwMode="auto">
          <a:xfrm>
            <a:off x="0" y="0"/>
            <a:ext cx="1588" cy="1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5000" rIns="90000" bIns="45000" anchor="b"/>
          <a:lstStyle/>
          <a:p>
            <a:pPr eaLnBrk="1">
              <a:lnSpc>
                <a:spcPct val="118000"/>
              </a:lnSpc>
              <a:buClr>
                <a:srgbClr val="000000"/>
              </a:buClr>
              <a:buSzPct val="100000"/>
              <a:buFont typeface="Times New Roman" panose="02020603050405020304" pitchFamily="18" charset="0"/>
              <a:buNone/>
            </a:pPr>
            <a:fld id="{BBF989D7-3C6A-43E5-9DC8-B74C0F96EF83}" type="slidenum">
              <a:rPr lang="fr-FR" altLang="fr-FR">
                <a:solidFill>
                  <a:srgbClr val="FFFFFF"/>
                </a:solidFill>
                <a:latin typeface="Arial Black" panose="020B0A04020102020204" pitchFamily="34" charset="0"/>
              </a:rPr>
              <a:pPr eaLnBrk="1">
                <a:lnSpc>
                  <a:spcPct val="118000"/>
                </a:lnSpc>
                <a:buClr>
                  <a:srgbClr val="000000"/>
                </a:buClr>
                <a:buSzPct val="100000"/>
                <a:buFont typeface="Times New Roman" panose="02020603050405020304" pitchFamily="18" charset="0"/>
                <a:buNone/>
              </a:pPr>
              <a:t>11</a:t>
            </a:fld>
            <a:fld id="{D827BB3A-7E4F-43F5-8174-0BF042E2D3A9}" type="slidenum">
              <a:rPr lang="fr-FR" altLang="fr-FR">
                <a:solidFill>
                  <a:srgbClr val="FFFFFF"/>
                </a:solidFill>
                <a:latin typeface="Arial Black" panose="020B0A04020102020204" pitchFamily="34" charset="0"/>
              </a:rPr>
              <a:pPr eaLnBrk="1">
                <a:lnSpc>
                  <a:spcPct val="118000"/>
                </a:lnSpc>
                <a:buClr>
                  <a:srgbClr val="000000"/>
                </a:buClr>
                <a:buSzPct val="100000"/>
                <a:buFont typeface="Times New Roman" panose="02020603050405020304" pitchFamily="18" charset="0"/>
                <a:buNone/>
              </a:pPr>
              <a:t>11</a:t>
            </a:fld>
            <a:endParaRPr lang="fr-FR" altLang="fr-FR" dirty="0">
              <a:solidFill>
                <a:srgbClr val="FFFFFF"/>
              </a:solidFill>
              <a:latin typeface="Arial Black" panose="020B0A04020102020204" pitchFamily="34" charset="0"/>
            </a:endParaRPr>
          </a:p>
        </p:txBody>
      </p:sp>
      <p:sp>
        <p:nvSpPr>
          <p:cNvPr id="16388" name="Rectangle 2"/>
          <p:cNvSpPr>
            <a:spLocks noChangeArrowheads="1"/>
          </p:cNvSpPr>
          <p:nvPr/>
        </p:nvSpPr>
        <p:spPr bwMode="auto">
          <a:xfrm>
            <a:off x="919163" y="685800"/>
            <a:ext cx="5021262" cy="3430588"/>
          </a:xfrm>
          <a:prstGeom prst="rect">
            <a:avLst/>
          </a:prstGeom>
          <a:solidFill>
            <a:srgbClr val="FFFFFF"/>
          </a:solidFill>
          <a:ln w="9360">
            <a:solidFill>
              <a:srgbClr val="000000"/>
            </a:solidFill>
            <a:miter lim="800000"/>
            <a:headEnd/>
            <a:tailEnd/>
          </a:ln>
        </p:spPr>
        <p:txBody>
          <a:bodyPr wrap="none" anchor="ctr"/>
          <a:lstStyle/>
          <a:p>
            <a:pPr eaLnBrk="1">
              <a:lnSpc>
                <a:spcPct val="93000"/>
              </a:lnSpc>
              <a:buClr>
                <a:srgbClr val="000000"/>
              </a:buClr>
              <a:buSzPct val="100000"/>
              <a:buFont typeface="Times New Roman" panose="02020603050405020304" pitchFamily="18" charset="0"/>
              <a:buNone/>
            </a:pPr>
            <a:endParaRPr lang="fr-FR" altLang="fr-FR" dirty="0"/>
          </a:p>
        </p:txBody>
      </p:sp>
      <p:sp>
        <p:nvSpPr>
          <p:cNvPr id="16389" name="Rectangle 3"/>
          <p:cNvSpPr>
            <a:spLocks noGrp="1" noChangeArrowheads="1"/>
          </p:cNvSpPr>
          <p:nvPr>
            <p:ph type="body"/>
          </p:nvPr>
        </p:nvSpPr>
        <p:spPr>
          <a:xfrm>
            <a:off x="685800" y="4343400"/>
            <a:ext cx="5484813" cy="42005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fr-FR" altLang="fr-FR" dirty="0"/>
          </a:p>
        </p:txBody>
      </p:sp>
      <p:sp>
        <p:nvSpPr>
          <p:cNvPr id="16390" name="Rectangle 4"/>
          <p:cNvSpPr>
            <a:spLocks noChangeArrowheads="1"/>
          </p:cNvSpPr>
          <p:nvPr/>
        </p:nvSpPr>
        <p:spPr bwMode="auto">
          <a:xfrm>
            <a:off x="3884613" y="868680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360">
                <a:solidFill>
                  <a:srgbClr val="000000"/>
                </a:solidFill>
                <a:round/>
                <a:headEnd/>
                <a:tailEnd/>
              </a14:hiddenLine>
            </a:ext>
          </a:extLst>
        </p:spPr>
        <p:txBody>
          <a:bodyPr lIns="90000" tIns="52560" rIns="90000" bIns="45000"/>
          <a:lstStyle>
            <a:lvl1pPr>
              <a:tabLst>
                <a:tab pos="723900" algn="l"/>
                <a:tab pos="1447800" algn="l"/>
                <a:tab pos="2171700" algn="l"/>
                <a:tab pos="2894013" algn="l"/>
                <a:tab pos="28956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4013" algn="l"/>
                <a:tab pos="28956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4013" algn="l"/>
                <a:tab pos="28956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4013" algn="l"/>
                <a:tab pos="28956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4013"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4013"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4013"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4013"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4013" algn="l"/>
                <a:tab pos="2895600" algn="l"/>
              </a:tabLst>
              <a:defRPr>
                <a:solidFill>
                  <a:schemeClr val="tx1"/>
                </a:solidFill>
                <a:latin typeface="Arial" panose="020B0604020202020204" pitchFamily="34" charset="0"/>
                <a:ea typeface="MS Gothic" panose="020B0609070205080204" pitchFamily="49" charset="-128"/>
              </a:defRPr>
            </a:lvl9pPr>
          </a:lstStyle>
          <a:p>
            <a:pPr algn="r" eaLnBrk="1" hangingPunct="1">
              <a:lnSpc>
                <a:spcPct val="95000"/>
              </a:lnSpc>
              <a:buClr>
                <a:srgbClr val="000000"/>
              </a:buClr>
              <a:buSzPct val="100000"/>
              <a:buFont typeface="Times New Roman" panose="02020603050405020304" pitchFamily="18" charset="0"/>
              <a:buNone/>
            </a:pPr>
            <a:fld id="{95701321-E27B-4729-B1A7-0DC52AD2B57A}" type="slidenum">
              <a:rPr lang="fr-FR" altLang="fr-FR" sz="1200">
                <a:solidFill>
                  <a:srgbClr val="000000"/>
                </a:solidFill>
                <a:latin typeface="Times New Roman" panose="02020603050405020304" pitchFamily="18" charset="0"/>
                <a:cs typeface="Arial Unicode MS" panose="020B0604020202020204" pitchFamily="34" charset="-128"/>
              </a:rPr>
              <a:pPr algn="r" eaLnBrk="1" hangingPunct="1">
                <a:lnSpc>
                  <a:spcPct val="95000"/>
                </a:lnSpc>
                <a:buClr>
                  <a:srgbClr val="000000"/>
                </a:buClr>
                <a:buSzPct val="100000"/>
                <a:buFont typeface="Times New Roman" panose="02020603050405020304" pitchFamily="18" charset="0"/>
                <a:buNone/>
              </a:pPr>
              <a:t>11</a:t>
            </a:fld>
            <a:endParaRPr lang="fr-FR" altLang="fr-FR" sz="1200" dirty="0">
              <a:solidFill>
                <a:srgbClr val="000000"/>
              </a:solidFill>
              <a:latin typeface="Times New Roman" panose="02020603050405020304" pitchFamily="18" charset="0"/>
              <a:cs typeface="Arial Unicode MS" panose="020B0604020202020204" pitchFamily="34" charset="-128"/>
            </a:endParaRPr>
          </a:p>
        </p:txBody>
      </p:sp>
    </p:spTree>
    <p:extLst>
      <p:ext uri="{BB962C8B-B14F-4D97-AF65-F5344CB8AC3E}">
        <p14:creationId xmlns:p14="http://schemas.microsoft.com/office/powerpoint/2010/main" xmlns="" val="3643516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3"/>
          <p:cNvSpPr>
            <a:spLocks noGrp="1" noChangeArrowheads="1"/>
          </p:cNvSpPr>
          <p:nvPr>
            <p:ph type="sldNum" sz="quarter"/>
          </p:nvPr>
        </p:nvSpPr>
        <p:spPr>
          <a:noFill/>
        </p:spPr>
        <p:txBody>
          <a:bodyPr/>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9pPr>
          </a:lstStyle>
          <a:p>
            <a:fld id="{672B26ED-F864-4F0E-AD8B-2E4EF0FF196B}" type="slidenum">
              <a:rPr lang="fr-FR" altLang="fr-FR">
                <a:solidFill>
                  <a:srgbClr val="000000"/>
                </a:solidFill>
                <a:latin typeface="Arial" panose="020B0604020202020204" pitchFamily="34" charset="0"/>
              </a:rPr>
              <a:pPr/>
              <a:t>12</a:t>
            </a:fld>
            <a:endParaRPr lang="fr-FR" altLang="fr-FR" dirty="0">
              <a:solidFill>
                <a:srgbClr val="000000"/>
              </a:solidFill>
              <a:latin typeface="Arial" panose="020B0604020202020204" pitchFamily="34" charset="0"/>
            </a:endParaRPr>
          </a:p>
        </p:txBody>
      </p:sp>
      <p:sp>
        <p:nvSpPr>
          <p:cNvPr id="17411" name="Text Box 1"/>
          <p:cNvSpPr txBox="1">
            <a:spLocks noChangeArrowheads="1"/>
          </p:cNvSpPr>
          <p:nvPr/>
        </p:nvSpPr>
        <p:spPr bwMode="auto">
          <a:xfrm>
            <a:off x="3884613" y="8685213"/>
            <a:ext cx="2962275" cy="4476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6800" rIns="90000" bIns="46800" anchor="b"/>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9pPr>
          </a:lstStyle>
          <a:p>
            <a:pPr algn="r" eaLnBrk="1" hangingPunct="1"/>
            <a:fld id="{8C8D1F46-E688-447D-9649-3DFAF58A5107}" type="slidenum">
              <a:rPr lang="fr-FR" altLang="fr-FR" sz="1200">
                <a:solidFill>
                  <a:srgbClr val="000000"/>
                </a:solidFill>
                <a:latin typeface="Arial" panose="020B0604020202020204" pitchFamily="34" charset="0"/>
              </a:rPr>
              <a:pPr algn="r" eaLnBrk="1" hangingPunct="1"/>
              <a:t>12</a:t>
            </a:fld>
            <a:endParaRPr lang="fr-FR" altLang="fr-FR" sz="1200" dirty="0">
              <a:solidFill>
                <a:srgbClr val="000000"/>
              </a:solidFill>
              <a:latin typeface="Arial" panose="020B0604020202020204" pitchFamily="34" charset="0"/>
            </a:endParaRPr>
          </a:p>
        </p:txBody>
      </p:sp>
      <p:sp>
        <p:nvSpPr>
          <p:cNvPr id="17412" name="Text Box 2"/>
          <p:cNvSpPr txBox="1">
            <a:spLocks noChangeArrowheads="1"/>
          </p:cNvSpPr>
          <p:nvPr/>
        </p:nvSpPr>
        <p:spPr bwMode="auto">
          <a:xfrm>
            <a:off x="919163" y="685800"/>
            <a:ext cx="5021262" cy="3430588"/>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dirty="0"/>
          </a:p>
        </p:txBody>
      </p:sp>
      <p:sp>
        <p:nvSpPr>
          <p:cNvPr id="17413" name="Rectangle 3"/>
          <p:cNvSpPr txBox="1">
            <a:spLocks noGrp="1" noChangeArrowheads="1"/>
          </p:cNvSpPr>
          <p:nvPr>
            <p:ph type="body"/>
          </p:nvPr>
        </p:nvSpPr>
        <p:spPr>
          <a:xfrm>
            <a:off x="685800" y="4343400"/>
            <a:ext cx="5476875" cy="4200525"/>
          </a:xfrm>
          <a:noFill/>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fr-FR" altLang="fr-FR" dirty="0"/>
          </a:p>
        </p:txBody>
      </p:sp>
      <p:sp>
        <p:nvSpPr>
          <p:cNvPr id="17414" name="Text Box 4"/>
          <p:cNvSpPr txBox="1">
            <a:spLocks noChangeArrowheads="1"/>
          </p:cNvSpPr>
          <p:nvPr/>
        </p:nvSpPr>
        <p:spPr bwMode="auto">
          <a:xfrm>
            <a:off x="3884613" y="8686800"/>
            <a:ext cx="2971800" cy="457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6800" rIns="90000" bIns="46800" anchor="b"/>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9pPr>
          </a:lstStyle>
          <a:p>
            <a:pPr algn="r" eaLnBrk="1" hangingPunct="1"/>
            <a:fld id="{F4A07BF4-9918-4AEB-8033-F3D2E2863933}" type="slidenum">
              <a:rPr lang="fr-FR" altLang="fr-FR" sz="1200">
                <a:solidFill>
                  <a:srgbClr val="000000"/>
                </a:solidFill>
                <a:latin typeface="Times New Roman" panose="02020603050405020304" pitchFamily="18" charset="0"/>
                <a:cs typeface="Arial Unicode MS" panose="020B0604020202020204" pitchFamily="34" charset="-128"/>
              </a:rPr>
              <a:pPr algn="r" eaLnBrk="1" hangingPunct="1"/>
              <a:t>12</a:t>
            </a:fld>
            <a:endParaRPr lang="fr-FR" altLang="fr-FR" sz="1200" dirty="0">
              <a:solidFill>
                <a:srgbClr val="000000"/>
              </a:solidFill>
              <a:latin typeface="Times New Roman" panose="02020603050405020304" pitchFamily="18" charset="0"/>
              <a:cs typeface="Arial Unicode MS" panose="020B0604020202020204" pitchFamily="34" charset="-128"/>
            </a:endParaRPr>
          </a:p>
        </p:txBody>
      </p:sp>
    </p:spTree>
    <p:extLst>
      <p:ext uri="{BB962C8B-B14F-4D97-AF65-F5344CB8AC3E}">
        <p14:creationId xmlns:p14="http://schemas.microsoft.com/office/powerpoint/2010/main" xmlns="" val="27987357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6"/>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fld id="{C3AB3429-9AE8-4CA8-9361-A45110AC2E18}" type="slidenum">
              <a:rPr lang="fr-FR" altLang="fr-FR" smtClean="0">
                <a:solidFill>
                  <a:srgbClr val="000000"/>
                </a:solidFill>
                <a:latin typeface="Times New Roman" panose="02020603050405020304" pitchFamily="18" charset="0"/>
              </a:rPr>
              <a:pPr/>
              <a:t>13</a:t>
            </a:fld>
            <a:endParaRPr lang="fr-FR" altLang="fr-FR" dirty="0">
              <a:solidFill>
                <a:srgbClr val="000000"/>
              </a:solidFill>
              <a:latin typeface="Times New Roman" panose="02020603050405020304" pitchFamily="18" charset="0"/>
            </a:endParaRPr>
          </a:p>
        </p:txBody>
      </p:sp>
      <p:sp>
        <p:nvSpPr>
          <p:cNvPr id="18435" name="Text Box 1"/>
          <p:cNvSpPr txBox="1">
            <a:spLocks noChangeArrowheads="1"/>
          </p:cNvSpPr>
          <p:nvPr/>
        </p:nvSpPr>
        <p:spPr bwMode="auto">
          <a:xfrm>
            <a:off x="0" y="0"/>
            <a:ext cx="1588" cy="1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56340" rIns="90000" bIns="45000" anchor="b"/>
          <a:lstStyle>
            <a:lvl1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9pPr>
          </a:lstStyle>
          <a:p>
            <a:pPr eaLnBrk="1">
              <a:lnSpc>
                <a:spcPct val="95000"/>
              </a:lnSpc>
              <a:buClr>
                <a:srgbClr val="000000"/>
              </a:buClr>
              <a:buSzPct val="100000"/>
              <a:buFont typeface="Times New Roman" panose="02020603050405020304" pitchFamily="18" charset="0"/>
              <a:buNone/>
            </a:pPr>
            <a:fld id="{0C8C3875-1ED9-4B6C-99AB-AC51C7A0058E}" type="slidenum">
              <a:rPr lang="fr-FR" altLang="fr-FR">
                <a:solidFill>
                  <a:srgbClr val="FFFFFF"/>
                </a:solidFill>
                <a:latin typeface="Times New Roman" panose="02020603050405020304" pitchFamily="18" charset="0"/>
                <a:ea typeface="Microsoft YaHei" panose="020B0503020204020204" pitchFamily="34" charset="-122"/>
              </a:rPr>
              <a:pPr eaLnBrk="1">
                <a:lnSpc>
                  <a:spcPct val="95000"/>
                </a:lnSpc>
                <a:buClr>
                  <a:srgbClr val="000000"/>
                </a:buClr>
                <a:buSzPct val="100000"/>
                <a:buFont typeface="Times New Roman" panose="02020603050405020304" pitchFamily="18" charset="0"/>
                <a:buNone/>
              </a:pPr>
              <a:t>13</a:t>
            </a:fld>
            <a:fld id="{132DB5C1-A8BF-42C1-86D1-1CFA0E85D3F2}" type="slidenum">
              <a:rPr lang="fr-FR" altLang="fr-FR">
                <a:solidFill>
                  <a:srgbClr val="FFFFFF"/>
                </a:solidFill>
                <a:latin typeface="Times New Roman" panose="02020603050405020304" pitchFamily="18" charset="0"/>
                <a:ea typeface="Microsoft YaHei" panose="020B0503020204020204" pitchFamily="34" charset="-122"/>
              </a:rPr>
              <a:pPr eaLnBrk="1">
                <a:lnSpc>
                  <a:spcPct val="95000"/>
                </a:lnSpc>
                <a:buClr>
                  <a:srgbClr val="000000"/>
                </a:buClr>
                <a:buSzPct val="100000"/>
                <a:buFont typeface="Times New Roman" panose="02020603050405020304" pitchFamily="18" charset="0"/>
                <a:buNone/>
              </a:pPr>
              <a:t>13</a:t>
            </a:fld>
            <a:endParaRPr lang="fr-FR" altLang="fr-FR" dirty="0">
              <a:solidFill>
                <a:srgbClr val="FFFFFF"/>
              </a:solidFill>
              <a:latin typeface="Times New Roman" panose="02020603050405020304" pitchFamily="18" charset="0"/>
              <a:ea typeface="Microsoft YaHei" panose="020B0503020204020204" pitchFamily="34" charset="-122"/>
            </a:endParaRPr>
          </a:p>
        </p:txBody>
      </p:sp>
      <p:sp>
        <p:nvSpPr>
          <p:cNvPr id="18436" name="Rectangle 2"/>
          <p:cNvSpPr>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360">
                <a:solidFill>
                  <a:srgbClr val="000000"/>
                </a:solidFill>
                <a:round/>
                <a:headEnd/>
                <a:tailEnd/>
              </a14:hiddenLine>
            </a:ext>
          </a:extLst>
        </p:spPr>
        <p:txBody>
          <a:bodyPr lIns="90000" tIns="52560" rIns="90000" bIns="45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9pPr>
          </a:lstStyle>
          <a:p>
            <a:pPr algn="r" eaLnBrk="1" hangingPunct="1">
              <a:lnSpc>
                <a:spcPct val="95000"/>
              </a:lnSpc>
              <a:buClr>
                <a:srgbClr val="000000"/>
              </a:buClr>
              <a:buSzPct val="100000"/>
              <a:buFont typeface="Times New Roman" panose="02020603050405020304" pitchFamily="18" charset="0"/>
              <a:buNone/>
            </a:pPr>
            <a:fld id="{62F93B24-3357-47DE-B8A8-B1AD3ABCEB53}" type="slidenum">
              <a:rPr lang="fr-FR" altLang="fr-FR" sz="1200">
                <a:solidFill>
                  <a:srgbClr val="000000"/>
                </a:solidFill>
                <a:latin typeface="Times New Roman" panose="02020603050405020304" pitchFamily="18" charset="0"/>
                <a:ea typeface="Microsoft YaHei" panose="020B0503020204020204" pitchFamily="34" charset="-122"/>
              </a:rPr>
              <a:pPr algn="r" eaLnBrk="1" hangingPunct="1">
                <a:lnSpc>
                  <a:spcPct val="95000"/>
                </a:lnSpc>
                <a:buClr>
                  <a:srgbClr val="000000"/>
                </a:buClr>
                <a:buSzPct val="100000"/>
                <a:buFont typeface="Times New Roman" panose="02020603050405020304" pitchFamily="18" charset="0"/>
                <a:buNone/>
              </a:pPr>
              <a:t>13</a:t>
            </a:fld>
            <a:endParaRPr lang="fr-FR" altLang="fr-FR" sz="1200" dirty="0">
              <a:solidFill>
                <a:srgbClr val="000000"/>
              </a:solidFill>
              <a:latin typeface="Times New Roman" panose="02020603050405020304" pitchFamily="18" charset="0"/>
              <a:ea typeface="Microsoft YaHei" panose="020B0503020204020204" pitchFamily="34" charset="-122"/>
            </a:endParaRPr>
          </a:p>
        </p:txBody>
      </p:sp>
      <p:sp>
        <p:nvSpPr>
          <p:cNvPr id="18437" name="Rectangle 3"/>
          <p:cNvSpPr>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p:spPr>
      </p:sp>
      <p:sp>
        <p:nvSpPr>
          <p:cNvPr id="18438" name="Rectangle 4"/>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fr-FR" altLang="fr-FR" dirty="0"/>
          </a:p>
        </p:txBody>
      </p:sp>
    </p:spTree>
    <p:extLst>
      <p:ext uri="{BB962C8B-B14F-4D97-AF65-F5344CB8AC3E}">
        <p14:creationId xmlns:p14="http://schemas.microsoft.com/office/powerpoint/2010/main" xmlns="" val="16061911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TextShape 1"/>
          <p:cNvSpPr txBox="1"/>
          <p:nvPr/>
        </p:nvSpPr>
        <p:spPr>
          <a:xfrm>
            <a:off x="0" y="0"/>
            <a:ext cx="360" cy="360"/>
          </a:xfrm>
          <a:prstGeom prst="rect">
            <a:avLst/>
          </a:prstGeom>
        </p:spPr>
        <p:txBody>
          <a:bodyPr lIns="90000" tIns="45000" rIns="90000" bIns="45000"/>
          <a:lstStyle/>
          <a:p>
            <a:pPr algn="ctr"/>
            <a:r>
              <a:rPr lang="fr-FR" dirty="0">
                <a:solidFill>
                  <a:srgbClr val="FFFFFF"/>
                </a:solidFill>
                <a:latin typeface="Comic Sans MS"/>
                <a:ea typeface="SimSun"/>
              </a:rPr>
              <a:t>Après la Troisième</a:t>
            </a:r>
            <a:endParaRPr dirty="0"/>
          </a:p>
        </p:txBody>
      </p:sp>
      <p:sp>
        <p:nvSpPr>
          <p:cNvPr id="312" name="TextShape 2"/>
          <p:cNvSpPr txBox="1"/>
          <p:nvPr/>
        </p:nvSpPr>
        <p:spPr>
          <a:xfrm>
            <a:off x="0" y="0"/>
            <a:ext cx="360" cy="360"/>
          </a:xfrm>
          <a:prstGeom prst="rect">
            <a:avLst/>
          </a:prstGeom>
        </p:spPr>
        <p:txBody>
          <a:bodyPr lIns="90000" tIns="45000" rIns="90000" bIns="45000"/>
          <a:lstStyle/>
          <a:p>
            <a:pPr algn="ctr"/>
            <a:r>
              <a:rPr lang="fr-FR" dirty="0">
                <a:solidFill>
                  <a:srgbClr val="FFFFFF"/>
                </a:solidFill>
                <a:latin typeface="Comic Sans MS"/>
                <a:ea typeface="SimSun"/>
              </a:rPr>
              <a:t>Janvier 2008</a:t>
            </a:r>
            <a:endParaRPr dirty="0"/>
          </a:p>
        </p:txBody>
      </p:sp>
      <p:sp>
        <p:nvSpPr>
          <p:cNvPr id="313" name="TextShape 3"/>
          <p:cNvSpPr txBox="1"/>
          <p:nvPr/>
        </p:nvSpPr>
        <p:spPr>
          <a:xfrm>
            <a:off x="0" y="0"/>
            <a:ext cx="360" cy="360"/>
          </a:xfrm>
          <a:prstGeom prst="rect">
            <a:avLst/>
          </a:prstGeom>
        </p:spPr>
        <p:txBody>
          <a:bodyPr lIns="90000" tIns="45000" rIns="90000" bIns="45000"/>
          <a:lstStyle/>
          <a:p>
            <a:pPr algn="ctr"/>
            <a:r>
              <a:rPr lang="fr-FR" dirty="0">
                <a:solidFill>
                  <a:srgbClr val="FFFFFF"/>
                </a:solidFill>
                <a:latin typeface="Comic Sans MS"/>
                <a:ea typeface="SimSun"/>
              </a:rPr>
              <a:t>Caroline RENAUD - CIO Remiremont</a:t>
            </a:r>
            <a:endParaRPr dirty="0"/>
          </a:p>
        </p:txBody>
      </p:sp>
      <p:sp>
        <p:nvSpPr>
          <p:cNvPr id="314" name="TextShape 4"/>
          <p:cNvSpPr txBox="1"/>
          <p:nvPr/>
        </p:nvSpPr>
        <p:spPr>
          <a:xfrm>
            <a:off x="0" y="0"/>
            <a:ext cx="360" cy="360"/>
          </a:xfrm>
          <a:prstGeom prst="rect">
            <a:avLst/>
          </a:prstGeom>
        </p:spPr>
        <p:txBody>
          <a:bodyPr lIns="90000" tIns="45000" rIns="90000" bIns="45000"/>
          <a:lstStyle/>
          <a:p>
            <a:pPr algn="ctr"/>
            <a:fld id="{61910141-71A1-41B1-B131-A151E1510121}" type="slidenum">
              <a:rPr lang="fr-FR">
                <a:solidFill>
                  <a:srgbClr val="FFFFFF"/>
                </a:solidFill>
                <a:latin typeface="Comic Sans MS"/>
                <a:ea typeface="SimSun"/>
              </a:rPr>
              <a:pPr algn="ctr"/>
              <a:t>14</a:t>
            </a:fld>
            <a:endParaRPr dirty="0"/>
          </a:p>
        </p:txBody>
      </p:sp>
      <p:sp>
        <p:nvSpPr>
          <p:cNvPr id="315" name="CustomShape 5"/>
          <p:cNvSpPr/>
          <p:nvPr/>
        </p:nvSpPr>
        <p:spPr>
          <a:xfrm>
            <a:off x="917640" y="744480"/>
            <a:ext cx="4962240" cy="3722400"/>
          </a:xfrm>
          <a:prstGeom prst="rect">
            <a:avLst/>
          </a:prstGeom>
          <a:solidFill>
            <a:srgbClr val="FFFFFF"/>
          </a:solidFill>
          <a:ln w="9360">
            <a:solidFill>
              <a:srgbClr val="000000"/>
            </a:solidFill>
            <a:miter/>
          </a:ln>
        </p:spPr>
      </p:sp>
      <p:sp>
        <p:nvSpPr>
          <p:cNvPr id="316" name="PlaceHolder 6"/>
          <p:cNvSpPr>
            <a:spLocks noGrp="1"/>
          </p:cNvSpPr>
          <p:nvPr>
            <p:ph type="body"/>
          </p:nvPr>
        </p:nvSpPr>
        <p:spPr>
          <a:xfrm>
            <a:off x="679320" y="4714920"/>
            <a:ext cx="5425560" cy="4455720"/>
          </a:xfrm>
          <a:prstGeom prst="rect">
            <a:avLst/>
          </a:prstGeom>
        </p:spPr>
        <p:txBody>
          <a:bodyPr wrap="none" lIns="90000" tIns="45000" rIns="90000" bIns="45000" anchor="ctr"/>
          <a:lstStyle/>
          <a:p>
            <a:endParaRPr dirty="0"/>
          </a:p>
        </p:txBody>
      </p:sp>
    </p:spTree>
    <p:extLst>
      <p:ext uri="{BB962C8B-B14F-4D97-AF65-F5344CB8AC3E}">
        <p14:creationId xmlns:p14="http://schemas.microsoft.com/office/powerpoint/2010/main" xmlns="" val="42012655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6"/>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fld id="{22F954DA-2257-4EA4-83FB-203599DF46FA}" type="slidenum">
              <a:rPr lang="fr-FR" altLang="fr-FR" smtClean="0">
                <a:solidFill>
                  <a:srgbClr val="000000"/>
                </a:solidFill>
                <a:latin typeface="Times New Roman" panose="02020603050405020304" pitchFamily="18" charset="0"/>
              </a:rPr>
              <a:pPr/>
              <a:t>15</a:t>
            </a:fld>
            <a:endParaRPr lang="fr-FR" altLang="fr-FR" dirty="0">
              <a:solidFill>
                <a:srgbClr val="000000"/>
              </a:solidFill>
              <a:latin typeface="Times New Roman" panose="02020603050405020304" pitchFamily="18" charset="0"/>
            </a:endParaRPr>
          </a:p>
        </p:txBody>
      </p:sp>
      <p:sp>
        <p:nvSpPr>
          <p:cNvPr id="20483" name="Text Box 1"/>
          <p:cNvSpPr txBox="1">
            <a:spLocks noChangeArrowheads="1"/>
          </p:cNvSpPr>
          <p:nvPr/>
        </p:nvSpPr>
        <p:spPr bwMode="auto">
          <a:xfrm>
            <a:off x="0" y="0"/>
            <a:ext cx="1588" cy="1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56340" rIns="90000" bIns="45000" anchor="b"/>
          <a:lstStyle>
            <a:lvl1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9pPr>
          </a:lstStyle>
          <a:p>
            <a:pPr eaLnBrk="1">
              <a:lnSpc>
                <a:spcPct val="95000"/>
              </a:lnSpc>
              <a:buClr>
                <a:srgbClr val="000000"/>
              </a:buClr>
              <a:buSzPct val="100000"/>
              <a:buFont typeface="Times New Roman" panose="02020603050405020304" pitchFamily="18" charset="0"/>
              <a:buNone/>
            </a:pPr>
            <a:fld id="{B3529180-0BCA-40D2-8D93-3ED209EB6488}" type="slidenum">
              <a:rPr lang="fr-FR" altLang="fr-FR">
                <a:solidFill>
                  <a:srgbClr val="FFFFFF"/>
                </a:solidFill>
                <a:latin typeface="Times New Roman" panose="02020603050405020304" pitchFamily="18" charset="0"/>
                <a:ea typeface="Microsoft YaHei" panose="020B0503020204020204" pitchFamily="34" charset="-122"/>
              </a:rPr>
              <a:pPr eaLnBrk="1">
                <a:lnSpc>
                  <a:spcPct val="95000"/>
                </a:lnSpc>
                <a:buClr>
                  <a:srgbClr val="000000"/>
                </a:buClr>
                <a:buSzPct val="100000"/>
                <a:buFont typeface="Times New Roman" panose="02020603050405020304" pitchFamily="18" charset="0"/>
                <a:buNone/>
              </a:pPr>
              <a:t>15</a:t>
            </a:fld>
            <a:fld id="{BEBF0D54-3FF3-41D0-B3CA-2C3A890B7ACF}" type="slidenum">
              <a:rPr lang="fr-FR" altLang="fr-FR">
                <a:solidFill>
                  <a:srgbClr val="FFFFFF"/>
                </a:solidFill>
                <a:latin typeface="Times New Roman" panose="02020603050405020304" pitchFamily="18" charset="0"/>
                <a:ea typeface="Microsoft YaHei" panose="020B0503020204020204" pitchFamily="34" charset="-122"/>
              </a:rPr>
              <a:pPr eaLnBrk="1">
                <a:lnSpc>
                  <a:spcPct val="95000"/>
                </a:lnSpc>
                <a:buClr>
                  <a:srgbClr val="000000"/>
                </a:buClr>
                <a:buSzPct val="100000"/>
                <a:buFont typeface="Times New Roman" panose="02020603050405020304" pitchFamily="18" charset="0"/>
                <a:buNone/>
              </a:pPr>
              <a:t>15</a:t>
            </a:fld>
            <a:endParaRPr lang="fr-FR" altLang="fr-FR" dirty="0">
              <a:solidFill>
                <a:srgbClr val="FFFFFF"/>
              </a:solidFill>
              <a:latin typeface="Times New Roman" panose="02020603050405020304" pitchFamily="18" charset="0"/>
              <a:ea typeface="Microsoft YaHei" panose="020B0503020204020204" pitchFamily="34" charset="-122"/>
            </a:endParaRPr>
          </a:p>
        </p:txBody>
      </p:sp>
      <p:sp>
        <p:nvSpPr>
          <p:cNvPr id="20484" name="Rectangle 2"/>
          <p:cNvSpPr>
            <a:spLocks noChangeArrowheads="1"/>
          </p:cNvSpPr>
          <p:nvPr/>
        </p:nvSpPr>
        <p:spPr bwMode="auto">
          <a:xfrm>
            <a:off x="3884613" y="8686800"/>
            <a:ext cx="2971800" cy="455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360">
                <a:solidFill>
                  <a:srgbClr val="000000"/>
                </a:solidFill>
                <a:round/>
                <a:headEnd/>
                <a:tailEnd/>
              </a14:hiddenLine>
            </a:ext>
          </a:extLst>
        </p:spPr>
        <p:txBody>
          <a:bodyPr lIns="90000" tIns="55584" rIns="90000" bIns="45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9pPr>
          </a:lstStyle>
          <a:p>
            <a:pPr algn="r" eaLnBrk="1" hangingPunct="1">
              <a:lnSpc>
                <a:spcPct val="93000"/>
              </a:lnSpc>
              <a:buClr>
                <a:srgbClr val="000000"/>
              </a:buClr>
              <a:buSzPct val="100000"/>
              <a:buFont typeface="Times New Roman" panose="02020603050405020304" pitchFamily="18" charset="0"/>
              <a:buNone/>
            </a:pPr>
            <a:fld id="{EFFA6543-5847-49C6-9B6C-39B6578FD306}" type="slidenum">
              <a:rPr lang="fr-FR" altLang="fr-FR" sz="1200">
                <a:solidFill>
                  <a:srgbClr val="000000"/>
                </a:solidFill>
                <a:ea typeface="Microsoft YaHei" panose="020B0503020204020204" pitchFamily="34" charset="-122"/>
              </a:rPr>
              <a:pPr algn="r" eaLnBrk="1" hangingPunct="1">
                <a:lnSpc>
                  <a:spcPct val="93000"/>
                </a:lnSpc>
                <a:buClr>
                  <a:srgbClr val="000000"/>
                </a:buClr>
                <a:buSzPct val="100000"/>
                <a:buFont typeface="Times New Roman" panose="02020603050405020304" pitchFamily="18" charset="0"/>
                <a:buNone/>
              </a:pPr>
              <a:t>15</a:t>
            </a:fld>
            <a:endParaRPr lang="fr-FR" altLang="fr-FR" sz="1200" dirty="0">
              <a:solidFill>
                <a:srgbClr val="000000"/>
              </a:solidFill>
              <a:ea typeface="Microsoft YaHei" panose="020B0503020204020204" pitchFamily="34" charset="-122"/>
            </a:endParaRPr>
          </a:p>
        </p:txBody>
      </p:sp>
      <p:sp>
        <p:nvSpPr>
          <p:cNvPr id="20485" name="Rectangle 3"/>
          <p:cNvSpPr>
            <a:spLocks noGrp="1" noRot="1" noChangeAspect="1" noChangeArrowheads="1" noTextEdit="1"/>
          </p:cNvSpPr>
          <p:nvPr>
            <p:ph type="sldImg"/>
          </p:nvPr>
        </p:nvSpPr>
        <p:spPr>
          <a:xfrm>
            <a:off x="1143000" y="685800"/>
            <a:ext cx="4573588" cy="3430588"/>
          </a:xfrm>
          <a:solidFill>
            <a:srgbClr val="FFFFFF"/>
          </a:solidFill>
          <a:ln>
            <a:solidFill>
              <a:srgbClr val="000000"/>
            </a:solidFill>
            <a:miter lim="800000"/>
            <a:headEnd/>
            <a:tailEnd/>
          </a:ln>
        </p:spPr>
      </p:sp>
      <p:sp>
        <p:nvSpPr>
          <p:cNvPr id="20486" name="Rectangle 4"/>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fr-FR" altLang="fr-FR" dirty="0"/>
          </a:p>
        </p:txBody>
      </p:sp>
    </p:spTree>
    <p:extLst>
      <p:ext uri="{BB962C8B-B14F-4D97-AF65-F5344CB8AC3E}">
        <p14:creationId xmlns:p14="http://schemas.microsoft.com/office/powerpoint/2010/main" xmlns="" val="23424877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TextShape 1"/>
          <p:cNvSpPr txBox="1"/>
          <p:nvPr/>
        </p:nvSpPr>
        <p:spPr>
          <a:xfrm>
            <a:off x="0" y="0"/>
            <a:ext cx="360" cy="360"/>
          </a:xfrm>
          <a:prstGeom prst="rect">
            <a:avLst/>
          </a:prstGeom>
        </p:spPr>
        <p:txBody>
          <a:bodyPr lIns="90000" tIns="45000" rIns="90000" bIns="45000"/>
          <a:lstStyle/>
          <a:p>
            <a:pPr algn="ctr"/>
            <a:r>
              <a:rPr lang="fr-FR" dirty="0">
                <a:solidFill>
                  <a:srgbClr val="FFFFFF"/>
                </a:solidFill>
                <a:latin typeface="Comic Sans MS"/>
                <a:ea typeface="SimSun"/>
              </a:rPr>
              <a:t>Après la Troisième</a:t>
            </a:r>
            <a:endParaRPr dirty="0"/>
          </a:p>
        </p:txBody>
      </p:sp>
      <p:sp>
        <p:nvSpPr>
          <p:cNvPr id="312" name="TextShape 2"/>
          <p:cNvSpPr txBox="1"/>
          <p:nvPr/>
        </p:nvSpPr>
        <p:spPr>
          <a:xfrm>
            <a:off x="0" y="0"/>
            <a:ext cx="360" cy="360"/>
          </a:xfrm>
          <a:prstGeom prst="rect">
            <a:avLst/>
          </a:prstGeom>
        </p:spPr>
        <p:txBody>
          <a:bodyPr lIns="90000" tIns="45000" rIns="90000" bIns="45000"/>
          <a:lstStyle/>
          <a:p>
            <a:pPr algn="ctr"/>
            <a:r>
              <a:rPr lang="fr-FR" dirty="0">
                <a:solidFill>
                  <a:srgbClr val="FFFFFF"/>
                </a:solidFill>
                <a:latin typeface="Comic Sans MS"/>
                <a:ea typeface="SimSun"/>
              </a:rPr>
              <a:t>Janvier 2008</a:t>
            </a:r>
            <a:endParaRPr dirty="0"/>
          </a:p>
        </p:txBody>
      </p:sp>
      <p:sp>
        <p:nvSpPr>
          <p:cNvPr id="313" name="TextShape 3"/>
          <p:cNvSpPr txBox="1"/>
          <p:nvPr/>
        </p:nvSpPr>
        <p:spPr>
          <a:xfrm>
            <a:off x="0" y="0"/>
            <a:ext cx="360" cy="360"/>
          </a:xfrm>
          <a:prstGeom prst="rect">
            <a:avLst/>
          </a:prstGeom>
        </p:spPr>
        <p:txBody>
          <a:bodyPr lIns="90000" tIns="45000" rIns="90000" bIns="45000"/>
          <a:lstStyle/>
          <a:p>
            <a:pPr algn="ctr"/>
            <a:r>
              <a:rPr lang="fr-FR" dirty="0">
                <a:solidFill>
                  <a:srgbClr val="FFFFFF"/>
                </a:solidFill>
                <a:latin typeface="Comic Sans MS"/>
                <a:ea typeface="SimSun"/>
              </a:rPr>
              <a:t>Caroline RENAUD - CIO Remiremont</a:t>
            </a:r>
            <a:endParaRPr dirty="0"/>
          </a:p>
        </p:txBody>
      </p:sp>
      <p:sp>
        <p:nvSpPr>
          <p:cNvPr id="314" name="TextShape 4"/>
          <p:cNvSpPr txBox="1"/>
          <p:nvPr/>
        </p:nvSpPr>
        <p:spPr>
          <a:xfrm>
            <a:off x="0" y="0"/>
            <a:ext cx="360" cy="360"/>
          </a:xfrm>
          <a:prstGeom prst="rect">
            <a:avLst/>
          </a:prstGeom>
        </p:spPr>
        <p:txBody>
          <a:bodyPr lIns="90000" tIns="45000" rIns="90000" bIns="45000"/>
          <a:lstStyle/>
          <a:p>
            <a:pPr algn="ctr"/>
            <a:fld id="{61910141-71A1-41B1-B131-A151E1510121}" type="slidenum">
              <a:rPr lang="fr-FR">
                <a:solidFill>
                  <a:srgbClr val="FFFFFF"/>
                </a:solidFill>
                <a:latin typeface="Comic Sans MS"/>
                <a:ea typeface="SimSun"/>
              </a:rPr>
              <a:pPr algn="ctr"/>
              <a:t>16</a:t>
            </a:fld>
            <a:endParaRPr dirty="0"/>
          </a:p>
        </p:txBody>
      </p:sp>
      <p:sp>
        <p:nvSpPr>
          <p:cNvPr id="315" name="CustomShape 5"/>
          <p:cNvSpPr/>
          <p:nvPr/>
        </p:nvSpPr>
        <p:spPr>
          <a:xfrm>
            <a:off x="917640" y="744480"/>
            <a:ext cx="4962240" cy="3722400"/>
          </a:xfrm>
          <a:prstGeom prst="rect">
            <a:avLst/>
          </a:prstGeom>
          <a:solidFill>
            <a:srgbClr val="FFFFFF"/>
          </a:solidFill>
          <a:ln w="9360">
            <a:solidFill>
              <a:srgbClr val="000000"/>
            </a:solidFill>
            <a:miter/>
          </a:ln>
        </p:spPr>
      </p:sp>
      <p:sp>
        <p:nvSpPr>
          <p:cNvPr id="316" name="PlaceHolder 6"/>
          <p:cNvSpPr>
            <a:spLocks noGrp="1"/>
          </p:cNvSpPr>
          <p:nvPr>
            <p:ph type="body"/>
          </p:nvPr>
        </p:nvSpPr>
        <p:spPr>
          <a:xfrm>
            <a:off x="679320" y="4714920"/>
            <a:ext cx="5425560" cy="4455720"/>
          </a:xfrm>
          <a:prstGeom prst="rect">
            <a:avLst/>
          </a:prstGeom>
        </p:spPr>
        <p:txBody>
          <a:bodyPr wrap="none" lIns="90000" tIns="45000" rIns="90000" bIns="45000" anchor="ctr"/>
          <a:lstStyle/>
          <a:p>
            <a:endParaRPr dirty="0"/>
          </a:p>
        </p:txBody>
      </p:sp>
    </p:spTree>
    <p:extLst>
      <p:ext uri="{BB962C8B-B14F-4D97-AF65-F5344CB8AC3E}">
        <p14:creationId xmlns:p14="http://schemas.microsoft.com/office/powerpoint/2010/main" xmlns="" val="19091307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6"/>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fld id="{62DDED85-C80B-43EE-B2B4-8BBDD4CAED1B}" type="slidenum">
              <a:rPr lang="fr-FR" altLang="fr-FR" smtClean="0">
                <a:solidFill>
                  <a:srgbClr val="000000"/>
                </a:solidFill>
                <a:latin typeface="Times New Roman" panose="02020603050405020304" pitchFamily="18" charset="0"/>
              </a:rPr>
              <a:pPr/>
              <a:t>18</a:t>
            </a:fld>
            <a:endParaRPr lang="fr-FR" altLang="fr-FR" dirty="0">
              <a:solidFill>
                <a:srgbClr val="000000"/>
              </a:solidFill>
              <a:latin typeface="Times New Roman" panose="02020603050405020304" pitchFamily="18" charset="0"/>
            </a:endParaRPr>
          </a:p>
        </p:txBody>
      </p:sp>
      <p:sp>
        <p:nvSpPr>
          <p:cNvPr id="23555" name="Text Box 1"/>
          <p:cNvSpPr txBox="1">
            <a:spLocks noChangeArrowheads="1"/>
          </p:cNvSpPr>
          <p:nvPr/>
        </p:nvSpPr>
        <p:spPr bwMode="auto">
          <a:xfrm>
            <a:off x="0" y="0"/>
            <a:ext cx="1588" cy="1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56340" rIns="90000" bIns="45000" anchor="b"/>
          <a:lstStyle>
            <a:lvl1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9pPr>
          </a:lstStyle>
          <a:p>
            <a:pPr eaLnBrk="1">
              <a:lnSpc>
                <a:spcPct val="95000"/>
              </a:lnSpc>
              <a:buClr>
                <a:srgbClr val="000000"/>
              </a:buClr>
              <a:buSzPct val="100000"/>
              <a:buFont typeface="Times New Roman" panose="02020603050405020304" pitchFamily="18" charset="0"/>
              <a:buNone/>
            </a:pPr>
            <a:fld id="{F6A1C589-D9E5-4E08-B1F2-3E1ADE4B9F92}" type="slidenum">
              <a:rPr lang="fr-FR" altLang="fr-FR">
                <a:solidFill>
                  <a:srgbClr val="FFFFFF"/>
                </a:solidFill>
                <a:latin typeface="Times New Roman" panose="02020603050405020304" pitchFamily="18" charset="0"/>
                <a:ea typeface="Microsoft YaHei" panose="020B0503020204020204" pitchFamily="34" charset="-122"/>
              </a:rPr>
              <a:pPr eaLnBrk="1">
                <a:lnSpc>
                  <a:spcPct val="95000"/>
                </a:lnSpc>
                <a:buClr>
                  <a:srgbClr val="000000"/>
                </a:buClr>
                <a:buSzPct val="100000"/>
                <a:buFont typeface="Times New Roman" panose="02020603050405020304" pitchFamily="18" charset="0"/>
                <a:buNone/>
              </a:pPr>
              <a:t>18</a:t>
            </a:fld>
            <a:fld id="{BB36630F-18EE-4EDB-AE9B-B79B13182EA6}" type="slidenum">
              <a:rPr lang="fr-FR" altLang="fr-FR">
                <a:solidFill>
                  <a:srgbClr val="FFFFFF"/>
                </a:solidFill>
                <a:latin typeface="Times New Roman" panose="02020603050405020304" pitchFamily="18" charset="0"/>
                <a:ea typeface="Microsoft YaHei" panose="020B0503020204020204" pitchFamily="34" charset="-122"/>
              </a:rPr>
              <a:pPr eaLnBrk="1">
                <a:lnSpc>
                  <a:spcPct val="95000"/>
                </a:lnSpc>
                <a:buClr>
                  <a:srgbClr val="000000"/>
                </a:buClr>
                <a:buSzPct val="100000"/>
                <a:buFont typeface="Times New Roman" panose="02020603050405020304" pitchFamily="18" charset="0"/>
                <a:buNone/>
              </a:pPr>
              <a:t>18</a:t>
            </a:fld>
            <a:endParaRPr lang="fr-FR" altLang="fr-FR" dirty="0">
              <a:solidFill>
                <a:srgbClr val="FFFFFF"/>
              </a:solidFill>
              <a:latin typeface="Times New Roman" panose="02020603050405020304" pitchFamily="18" charset="0"/>
              <a:ea typeface="Microsoft YaHei" panose="020B0503020204020204" pitchFamily="34" charset="-122"/>
            </a:endParaRPr>
          </a:p>
        </p:txBody>
      </p:sp>
      <p:sp>
        <p:nvSpPr>
          <p:cNvPr id="23556" name="Rectangle 2"/>
          <p:cNvSpPr>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360">
                <a:solidFill>
                  <a:srgbClr val="000000"/>
                </a:solidFill>
                <a:round/>
                <a:headEnd/>
                <a:tailEnd/>
              </a14:hiddenLine>
            </a:ext>
          </a:extLst>
        </p:spPr>
        <p:txBody>
          <a:bodyPr lIns="90000" tIns="52560" rIns="90000" bIns="45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9pPr>
          </a:lstStyle>
          <a:p>
            <a:pPr algn="r" eaLnBrk="1" hangingPunct="1">
              <a:lnSpc>
                <a:spcPct val="95000"/>
              </a:lnSpc>
              <a:buClr>
                <a:srgbClr val="000000"/>
              </a:buClr>
              <a:buSzPct val="100000"/>
              <a:buFont typeface="Times New Roman" panose="02020603050405020304" pitchFamily="18" charset="0"/>
              <a:buNone/>
            </a:pPr>
            <a:fld id="{203CA4FF-2FE6-4CF6-937C-5DA670B03CA1}" type="slidenum">
              <a:rPr lang="fr-FR" altLang="fr-FR" sz="1200">
                <a:solidFill>
                  <a:srgbClr val="000000"/>
                </a:solidFill>
                <a:latin typeface="Times New Roman" panose="02020603050405020304" pitchFamily="18" charset="0"/>
                <a:ea typeface="Microsoft YaHei" panose="020B0503020204020204" pitchFamily="34" charset="-122"/>
              </a:rPr>
              <a:pPr algn="r" eaLnBrk="1" hangingPunct="1">
                <a:lnSpc>
                  <a:spcPct val="95000"/>
                </a:lnSpc>
                <a:buClr>
                  <a:srgbClr val="000000"/>
                </a:buClr>
                <a:buSzPct val="100000"/>
                <a:buFont typeface="Times New Roman" panose="02020603050405020304" pitchFamily="18" charset="0"/>
                <a:buNone/>
              </a:pPr>
              <a:t>18</a:t>
            </a:fld>
            <a:endParaRPr lang="fr-FR" altLang="fr-FR" sz="1200" dirty="0">
              <a:solidFill>
                <a:srgbClr val="000000"/>
              </a:solidFill>
              <a:latin typeface="Times New Roman" panose="02020603050405020304" pitchFamily="18" charset="0"/>
              <a:ea typeface="Microsoft YaHei" panose="020B0503020204020204" pitchFamily="34" charset="-122"/>
            </a:endParaRPr>
          </a:p>
        </p:txBody>
      </p:sp>
      <p:sp>
        <p:nvSpPr>
          <p:cNvPr id="23557" name="Rectangle 3"/>
          <p:cNvSpPr>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p:spPr>
      </p:sp>
      <p:sp>
        <p:nvSpPr>
          <p:cNvPr id="23558" name="Rectangle 4"/>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fr-FR" altLang="fr-FR" dirty="0"/>
          </a:p>
        </p:txBody>
      </p:sp>
    </p:spTree>
    <p:extLst>
      <p:ext uri="{BB962C8B-B14F-4D97-AF65-F5344CB8AC3E}">
        <p14:creationId xmlns:p14="http://schemas.microsoft.com/office/powerpoint/2010/main" xmlns="" val="23482669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pPr>
            <a:fld id="{B49AAC66-BE92-4B74-A8CD-607F1FBC4A65}" type="slidenum">
              <a:rPr lang="fr-FR" altLang="fr-FR" smtClean="0">
                <a:latin typeface="Arial" panose="020B0604020202020204" pitchFamily="34" charset="0"/>
                <a:ea typeface="MS Gothic" panose="020B0609070205080204" pitchFamily="49" charset="-128"/>
              </a:rPr>
              <a:pPr>
                <a:spcBef>
                  <a:spcPct val="0"/>
                </a:spcBef>
              </a:pPr>
              <a:t>22</a:t>
            </a:fld>
            <a:endParaRPr lang="fr-FR" altLang="fr-FR">
              <a:latin typeface="Arial" panose="020B0604020202020204" pitchFamily="34" charset="0"/>
              <a:ea typeface="MS Gothic" panose="020B0609070205080204" pitchFamily="49" charset="-128"/>
            </a:endParaRPr>
          </a:p>
        </p:txBody>
      </p:sp>
      <p:sp>
        <p:nvSpPr>
          <p:cNvPr id="31747" name="Text Box 1"/>
          <p:cNvSpPr txBox="1">
            <a:spLocks noChangeArrowheads="1"/>
          </p:cNvSpPr>
          <p:nvPr/>
        </p:nvSpPr>
        <p:spPr bwMode="auto">
          <a:xfrm>
            <a:off x="3884613" y="8685213"/>
            <a:ext cx="2962275" cy="4476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spcBef>
                <a:spcPct val="0"/>
              </a:spcBef>
            </a:pPr>
            <a:fld id="{10BCA90B-E0EC-404A-85C2-F37A58F57188}" type="slidenum">
              <a:rPr lang="fr-FR" altLang="fr-FR">
                <a:ea typeface="Microsoft YaHei" panose="020B0503020204020204" pitchFamily="34" charset="-122"/>
              </a:rPr>
              <a:pPr algn="r" eaLnBrk="1" hangingPunct="1">
                <a:spcBef>
                  <a:spcPct val="0"/>
                </a:spcBef>
              </a:pPr>
              <a:t>22</a:t>
            </a:fld>
            <a:endParaRPr lang="fr-FR" altLang="fr-FR">
              <a:ea typeface="Microsoft YaHei" panose="020B0503020204020204" pitchFamily="34" charset="-122"/>
            </a:endParaRPr>
          </a:p>
        </p:txBody>
      </p:sp>
      <p:sp>
        <p:nvSpPr>
          <p:cNvPr id="31748" name="Text Box 2"/>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spcBef>
                <a:spcPct val="0"/>
              </a:spcBef>
            </a:pPr>
            <a:fld id="{4B16ABAC-DE1D-40BF-9D47-0FB0D234C0DA}" type="slidenum">
              <a:rPr lang="fr-FR" altLang="fr-FR">
                <a:ea typeface="Microsoft YaHei" panose="020B0503020204020204" pitchFamily="34" charset="-122"/>
              </a:rPr>
              <a:pPr algn="r" eaLnBrk="1" hangingPunct="1">
                <a:spcBef>
                  <a:spcPct val="0"/>
                </a:spcBef>
              </a:pPr>
              <a:t>22</a:t>
            </a:fld>
            <a:endParaRPr lang="fr-FR" altLang="fr-FR">
              <a:ea typeface="Microsoft YaHei" panose="020B0503020204020204" pitchFamily="34" charset="-122"/>
            </a:endParaRPr>
          </a:p>
        </p:txBody>
      </p:sp>
      <p:sp>
        <p:nvSpPr>
          <p:cNvPr id="31749" name="Text Box 3"/>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31750" name="Rectangle 4"/>
          <p:cNvSpPr>
            <a:spLocks noGrp="1" noChangeArrowheads="1"/>
          </p:cNvSpPr>
          <p:nvPr>
            <p:ph type="body"/>
          </p:nvPr>
        </p:nvSpPr>
        <p:spPr>
          <a:xfrm>
            <a:off x="685800" y="4343400"/>
            <a:ext cx="5476875" cy="4200525"/>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fr-FR" altLang="fr-FR"/>
          </a:p>
        </p:txBody>
      </p:sp>
    </p:spTree>
    <p:extLst>
      <p:ext uri="{BB962C8B-B14F-4D97-AF65-F5344CB8AC3E}">
        <p14:creationId xmlns:p14="http://schemas.microsoft.com/office/powerpoint/2010/main" xmlns="" val="668684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6"/>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fld id="{7974377D-D9C0-43C8-8CC8-FBCF22AD70FF}" type="slidenum">
              <a:rPr lang="fr-FR" altLang="fr-FR" smtClean="0">
                <a:solidFill>
                  <a:srgbClr val="000000"/>
                </a:solidFill>
                <a:latin typeface="Times New Roman" panose="02020603050405020304" pitchFamily="18" charset="0"/>
              </a:rPr>
              <a:pPr/>
              <a:t>24</a:t>
            </a:fld>
            <a:endParaRPr lang="fr-FR" altLang="fr-FR" dirty="0">
              <a:solidFill>
                <a:srgbClr val="000000"/>
              </a:solidFill>
              <a:latin typeface="Times New Roman" panose="02020603050405020304" pitchFamily="18" charset="0"/>
            </a:endParaRPr>
          </a:p>
        </p:txBody>
      </p:sp>
      <p:sp>
        <p:nvSpPr>
          <p:cNvPr id="33795" name="Text Box 1"/>
          <p:cNvSpPr txBox="1">
            <a:spLocks noChangeArrowheads="1"/>
          </p:cNvSpPr>
          <p:nvPr/>
        </p:nvSpPr>
        <p:spPr bwMode="auto">
          <a:xfrm>
            <a:off x="0" y="0"/>
            <a:ext cx="1588" cy="1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5000" rIns="90000" bIns="45000" anchor="b"/>
          <a:lstStyle/>
          <a:p>
            <a:pPr eaLnBrk="1">
              <a:lnSpc>
                <a:spcPct val="118000"/>
              </a:lnSpc>
              <a:buClr>
                <a:srgbClr val="000000"/>
              </a:buClr>
              <a:buSzPct val="100000"/>
              <a:buFont typeface="Times New Roman" panose="02020603050405020304" pitchFamily="18" charset="0"/>
              <a:buNone/>
            </a:pPr>
            <a:fld id="{8F92AEE6-4FA4-4318-82BD-34738B72415E}" type="slidenum">
              <a:rPr lang="fr-FR" altLang="fr-FR">
                <a:solidFill>
                  <a:srgbClr val="FFFFFF"/>
                </a:solidFill>
                <a:latin typeface="Arial Black" panose="020B0A04020102020204" pitchFamily="34" charset="0"/>
              </a:rPr>
              <a:pPr eaLnBrk="1">
                <a:lnSpc>
                  <a:spcPct val="118000"/>
                </a:lnSpc>
                <a:buClr>
                  <a:srgbClr val="000000"/>
                </a:buClr>
                <a:buSzPct val="100000"/>
                <a:buFont typeface="Times New Roman" panose="02020603050405020304" pitchFamily="18" charset="0"/>
                <a:buNone/>
              </a:pPr>
              <a:t>24</a:t>
            </a:fld>
            <a:fld id="{E6F74A50-897E-44C1-BF80-879F776455B6}" type="slidenum">
              <a:rPr lang="fr-FR" altLang="fr-FR">
                <a:solidFill>
                  <a:srgbClr val="FFFFFF"/>
                </a:solidFill>
                <a:latin typeface="Arial Black" panose="020B0A04020102020204" pitchFamily="34" charset="0"/>
              </a:rPr>
              <a:pPr eaLnBrk="1">
                <a:lnSpc>
                  <a:spcPct val="118000"/>
                </a:lnSpc>
                <a:buClr>
                  <a:srgbClr val="000000"/>
                </a:buClr>
                <a:buSzPct val="100000"/>
                <a:buFont typeface="Times New Roman" panose="02020603050405020304" pitchFamily="18" charset="0"/>
                <a:buNone/>
              </a:pPr>
              <a:t>24</a:t>
            </a:fld>
            <a:endParaRPr lang="fr-FR" altLang="fr-FR" dirty="0">
              <a:solidFill>
                <a:srgbClr val="FFFFFF"/>
              </a:solidFill>
              <a:latin typeface="Arial Black" panose="020B0A04020102020204" pitchFamily="34" charset="0"/>
            </a:endParaRPr>
          </a:p>
        </p:txBody>
      </p:sp>
      <p:sp>
        <p:nvSpPr>
          <p:cNvPr id="33796" name="Rectangle 2"/>
          <p:cNvSpPr>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pPr eaLnBrk="1">
              <a:lnSpc>
                <a:spcPct val="93000"/>
              </a:lnSpc>
              <a:buClr>
                <a:srgbClr val="000000"/>
              </a:buClr>
              <a:buSzPct val="100000"/>
              <a:buFont typeface="Times New Roman" panose="02020603050405020304" pitchFamily="18" charset="0"/>
              <a:buNone/>
            </a:pPr>
            <a:endParaRPr lang="fr-FR" altLang="fr-FR" dirty="0"/>
          </a:p>
        </p:txBody>
      </p:sp>
      <p:sp>
        <p:nvSpPr>
          <p:cNvPr id="33797" name="Rectangle 3"/>
          <p:cNvSpPr>
            <a:spLocks noGrp="1" noChangeArrowheads="1"/>
          </p:cNvSpPr>
          <p:nvPr>
            <p:ph type="body"/>
          </p:nvPr>
        </p:nvSpPr>
        <p:spPr>
          <a:xfrm>
            <a:off x="685800" y="4343400"/>
            <a:ext cx="5478463" cy="42005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fr-FR" altLang="fr-FR" dirty="0"/>
          </a:p>
        </p:txBody>
      </p:sp>
    </p:spTree>
    <p:extLst>
      <p:ext uri="{BB962C8B-B14F-4D97-AF65-F5344CB8AC3E}">
        <p14:creationId xmlns:p14="http://schemas.microsoft.com/office/powerpoint/2010/main" xmlns="" val="2694190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7"/>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defTabSz="447675">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defTabSz="447675">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defTabSz="447675">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defTabSz="447675">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defTabSz="447675">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7675"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7675"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7675"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7675"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fld id="{A6E77A20-A61D-46EF-B1D5-B625798B64F0}" type="slidenum">
              <a:rPr lang="fr-FR" altLang="fr-FR" smtClean="0">
                <a:solidFill>
                  <a:srgbClr val="000000"/>
                </a:solidFill>
                <a:latin typeface="Times New Roman" panose="02020603050405020304" pitchFamily="18" charset="0"/>
                <a:ea typeface="Microsoft YaHei" panose="020B0503020204020204" pitchFamily="34" charset="-122"/>
              </a:rPr>
              <a:pPr/>
              <a:t>2</a:t>
            </a:fld>
            <a:endParaRPr lang="fr-FR" altLang="fr-FR" dirty="0">
              <a:solidFill>
                <a:srgbClr val="000000"/>
              </a:solidFill>
              <a:latin typeface="Times New Roman" panose="02020603050405020304" pitchFamily="18" charset="0"/>
              <a:ea typeface="Microsoft YaHei" panose="020B0503020204020204" pitchFamily="34" charset="-122"/>
            </a:endParaRPr>
          </a:p>
        </p:txBody>
      </p:sp>
      <p:sp>
        <p:nvSpPr>
          <p:cNvPr id="6147" name="Rectangle 1"/>
          <p:cNvSpPr>
            <a:spLocks noGrp="1" noRot="1" noChangeAspect="1" noChangeArrowheads="1" noTextEdit="1"/>
          </p:cNvSpPr>
          <p:nvPr>
            <p:ph type="sldImg"/>
          </p:nvPr>
        </p:nvSpPr>
        <p:spPr>
          <a:xfrm>
            <a:off x="1143000" y="685800"/>
            <a:ext cx="4572000" cy="3429000"/>
          </a:xfrm>
          <a:solidFill>
            <a:srgbClr val="FFFFFF"/>
          </a:solidFill>
        </p:spPr>
      </p:sp>
      <p:sp>
        <p:nvSpPr>
          <p:cNvPr id="6148" name="Rectangle 2"/>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fr-FR" altLang="fr-FR" dirty="0"/>
          </a:p>
        </p:txBody>
      </p:sp>
    </p:spTree>
    <p:extLst>
      <p:ext uri="{BB962C8B-B14F-4D97-AF65-F5344CB8AC3E}">
        <p14:creationId xmlns:p14="http://schemas.microsoft.com/office/powerpoint/2010/main" xmlns="" val="1300352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TextShape 1"/>
          <p:cNvSpPr txBox="1"/>
          <p:nvPr/>
        </p:nvSpPr>
        <p:spPr>
          <a:xfrm>
            <a:off x="0" y="0"/>
            <a:ext cx="360" cy="360"/>
          </a:xfrm>
          <a:prstGeom prst="rect">
            <a:avLst/>
          </a:prstGeom>
        </p:spPr>
        <p:txBody>
          <a:bodyPr lIns="90000" tIns="45000" rIns="90000" bIns="45000"/>
          <a:lstStyle/>
          <a:p>
            <a:pPr algn="ctr"/>
            <a:r>
              <a:rPr lang="fr-FR" dirty="0">
                <a:solidFill>
                  <a:srgbClr val="FFFFFF"/>
                </a:solidFill>
                <a:latin typeface="Comic Sans MS"/>
                <a:ea typeface="SimSun"/>
              </a:rPr>
              <a:t>Après la Troisième</a:t>
            </a:r>
            <a:endParaRPr dirty="0"/>
          </a:p>
        </p:txBody>
      </p:sp>
      <p:sp>
        <p:nvSpPr>
          <p:cNvPr id="312" name="TextShape 2"/>
          <p:cNvSpPr txBox="1"/>
          <p:nvPr/>
        </p:nvSpPr>
        <p:spPr>
          <a:xfrm>
            <a:off x="0" y="0"/>
            <a:ext cx="360" cy="360"/>
          </a:xfrm>
          <a:prstGeom prst="rect">
            <a:avLst/>
          </a:prstGeom>
        </p:spPr>
        <p:txBody>
          <a:bodyPr lIns="90000" tIns="45000" rIns="90000" bIns="45000"/>
          <a:lstStyle/>
          <a:p>
            <a:pPr algn="ctr"/>
            <a:r>
              <a:rPr lang="fr-FR" dirty="0">
                <a:solidFill>
                  <a:srgbClr val="FFFFFF"/>
                </a:solidFill>
                <a:latin typeface="Comic Sans MS"/>
                <a:ea typeface="SimSun"/>
              </a:rPr>
              <a:t>Janvier 2008</a:t>
            </a:r>
            <a:endParaRPr dirty="0"/>
          </a:p>
        </p:txBody>
      </p:sp>
      <p:sp>
        <p:nvSpPr>
          <p:cNvPr id="313" name="TextShape 3"/>
          <p:cNvSpPr txBox="1"/>
          <p:nvPr/>
        </p:nvSpPr>
        <p:spPr>
          <a:xfrm>
            <a:off x="0" y="0"/>
            <a:ext cx="360" cy="360"/>
          </a:xfrm>
          <a:prstGeom prst="rect">
            <a:avLst/>
          </a:prstGeom>
        </p:spPr>
        <p:txBody>
          <a:bodyPr lIns="90000" tIns="45000" rIns="90000" bIns="45000"/>
          <a:lstStyle/>
          <a:p>
            <a:pPr algn="ctr"/>
            <a:r>
              <a:rPr lang="fr-FR" dirty="0">
                <a:solidFill>
                  <a:srgbClr val="FFFFFF"/>
                </a:solidFill>
                <a:latin typeface="Comic Sans MS"/>
                <a:ea typeface="SimSun"/>
              </a:rPr>
              <a:t>Caroline RENAUD - CIO Remiremont</a:t>
            </a:r>
            <a:endParaRPr dirty="0"/>
          </a:p>
        </p:txBody>
      </p:sp>
      <p:sp>
        <p:nvSpPr>
          <p:cNvPr id="314" name="TextShape 4"/>
          <p:cNvSpPr txBox="1"/>
          <p:nvPr/>
        </p:nvSpPr>
        <p:spPr>
          <a:xfrm>
            <a:off x="0" y="0"/>
            <a:ext cx="360" cy="360"/>
          </a:xfrm>
          <a:prstGeom prst="rect">
            <a:avLst/>
          </a:prstGeom>
        </p:spPr>
        <p:txBody>
          <a:bodyPr lIns="90000" tIns="45000" rIns="90000" bIns="45000"/>
          <a:lstStyle/>
          <a:p>
            <a:pPr algn="ctr"/>
            <a:fld id="{61910141-71A1-41B1-B131-A151E1510121}" type="slidenum">
              <a:rPr lang="fr-FR">
                <a:solidFill>
                  <a:srgbClr val="FFFFFF"/>
                </a:solidFill>
                <a:latin typeface="Comic Sans MS"/>
                <a:ea typeface="SimSun"/>
              </a:rPr>
              <a:pPr algn="ctr"/>
              <a:t>3</a:t>
            </a:fld>
            <a:endParaRPr dirty="0"/>
          </a:p>
        </p:txBody>
      </p:sp>
      <p:sp>
        <p:nvSpPr>
          <p:cNvPr id="315" name="CustomShape 5"/>
          <p:cNvSpPr/>
          <p:nvPr/>
        </p:nvSpPr>
        <p:spPr>
          <a:xfrm>
            <a:off x="917640" y="744480"/>
            <a:ext cx="4962240" cy="3722400"/>
          </a:xfrm>
          <a:prstGeom prst="rect">
            <a:avLst/>
          </a:prstGeom>
          <a:solidFill>
            <a:srgbClr val="FFFFFF"/>
          </a:solidFill>
          <a:ln w="9360">
            <a:solidFill>
              <a:srgbClr val="000000"/>
            </a:solidFill>
            <a:miter/>
          </a:ln>
        </p:spPr>
      </p:sp>
      <p:sp>
        <p:nvSpPr>
          <p:cNvPr id="316" name="PlaceHolder 6"/>
          <p:cNvSpPr>
            <a:spLocks noGrp="1"/>
          </p:cNvSpPr>
          <p:nvPr>
            <p:ph type="body"/>
          </p:nvPr>
        </p:nvSpPr>
        <p:spPr>
          <a:xfrm>
            <a:off x="679320" y="4714920"/>
            <a:ext cx="5425560" cy="4455720"/>
          </a:xfrm>
          <a:prstGeom prst="rect">
            <a:avLst/>
          </a:prstGeom>
        </p:spPr>
        <p:txBody>
          <a:bodyPr wrap="none" lIns="90000" tIns="45000" rIns="90000" bIns="45000" anchor="ctr"/>
          <a:lstStyle/>
          <a:p>
            <a:endParaRPr dirty="0"/>
          </a:p>
        </p:txBody>
      </p:sp>
    </p:spTree>
    <p:extLst>
      <p:ext uri="{BB962C8B-B14F-4D97-AF65-F5344CB8AC3E}">
        <p14:creationId xmlns:p14="http://schemas.microsoft.com/office/powerpoint/2010/main" xmlns="" val="1061963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6"/>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fld id="{BFDE031E-21C3-4135-99DF-898ECE2F372C}" type="slidenum">
              <a:rPr lang="fr-FR" altLang="fr-FR" smtClean="0">
                <a:solidFill>
                  <a:srgbClr val="000000"/>
                </a:solidFill>
                <a:latin typeface="Times New Roman" panose="02020603050405020304" pitchFamily="18" charset="0"/>
              </a:rPr>
              <a:pPr/>
              <a:t>4</a:t>
            </a:fld>
            <a:endParaRPr lang="fr-FR" altLang="fr-FR" dirty="0">
              <a:solidFill>
                <a:srgbClr val="000000"/>
              </a:solidFill>
              <a:latin typeface="Times New Roman" panose="02020603050405020304" pitchFamily="18" charset="0"/>
            </a:endParaRPr>
          </a:p>
        </p:txBody>
      </p:sp>
      <p:sp>
        <p:nvSpPr>
          <p:cNvPr id="8195" name="Text Box 1"/>
          <p:cNvSpPr txBox="1">
            <a:spLocks noChangeArrowheads="1"/>
          </p:cNvSpPr>
          <p:nvPr/>
        </p:nvSpPr>
        <p:spPr bwMode="auto">
          <a:xfrm>
            <a:off x="0" y="0"/>
            <a:ext cx="1588" cy="1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56340" rIns="90000" bIns="45000" anchor="b"/>
          <a:lstStyle>
            <a:lvl1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9pPr>
          </a:lstStyle>
          <a:p>
            <a:pPr eaLnBrk="1">
              <a:lnSpc>
                <a:spcPct val="95000"/>
              </a:lnSpc>
              <a:buClr>
                <a:srgbClr val="000000"/>
              </a:buClr>
              <a:buSzPct val="100000"/>
              <a:buFont typeface="Times New Roman" panose="02020603050405020304" pitchFamily="18" charset="0"/>
              <a:buNone/>
            </a:pPr>
            <a:fld id="{20609647-68FA-4A3E-B3B9-2B1A43D72C61}" type="slidenum">
              <a:rPr lang="fr-FR" altLang="fr-FR">
                <a:solidFill>
                  <a:srgbClr val="FFFFFF"/>
                </a:solidFill>
                <a:latin typeface="Times New Roman" panose="02020603050405020304" pitchFamily="18" charset="0"/>
                <a:ea typeface="Microsoft YaHei" panose="020B0503020204020204" pitchFamily="34" charset="-122"/>
              </a:rPr>
              <a:pPr eaLnBrk="1">
                <a:lnSpc>
                  <a:spcPct val="95000"/>
                </a:lnSpc>
                <a:buClr>
                  <a:srgbClr val="000000"/>
                </a:buClr>
                <a:buSzPct val="100000"/>
                <a:buFont typeface="Times New Roman" panose="02020603050405020304" pitchFamily="18" charset="0"/>
                <a:buNone/>
              </a:pPr>
              <a:t>4</a:t>
            </a:fld>
            <a:fld id="{918A65F3-B5F2-401D-89D6-723BA518278B}" type="slidenum">
              <a:rPr lang="fr-FR" altLang="fr-FR">
                <a:solidFill>
                  <a:srgbClr val="FFFFFF"/>
                </a:solidFill>
                <a:latin typeface="Times New Roman" panose="02020603050405020304" pitchFamily="18" charset="0"/>
                <a:ea typeface="Microsoft YaHei" panose="020B0503020204020204" pitchFamily="34" charset="-122"/>
              </a:rPr>
              <a:pPr eaLnBrk="1">
                <a:lnSpc>
                  <a:spcPct val="95000"/>
                </a:lnSpc>
                <a:buClr>
                  <a:srgbClr val="000000"/>
                </a:buClr>
                <a:buSzPct val="100000"/>
                <a:buFont typeface="Times New Roman" panose="02020603050405020304" pitchFamily="18" charset="0"/>
                <a:buNone/>
              </a:pPr>
              <a:t>4</a:t>
            </a:fld>
            <a:endParaRPr lang="fr-FR" altLang="fr-FR" dirty="0">
              <a:solidFill>
                <a:srgbClr val="FFFFFF"/>
              </a:solidFill>
              <a:latin typeface="Times New Roman" panose="02020603050405020304" pitchFamily="18" charset="0"/>
              <a:ea typeface="Microsoft YaHei" panose="020B0503020204020204" pitchFamily="34" charset="-122"/>
            </a:endParaRPr>
          </a:p>
        </p:txBody>
      </p:sp>
      <p:sp>
        <p:nvSpPr>
          <p:cNvPr id="8196" name="Rectangle 2"/>
          <p:cNvSpPr>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p:spPr>
      </p:sp>
      <p:sp>
        <p:nvSpPr>
          <p:cNvPr id="8197" name="Rectangle 3"/>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fr-FR" altLang="fr-FR" dirty="0"/>
          </a:p>
        </p:txBody>
      </p:sp>
    </p:spTree>
    <p:extLst>
      <p:ext uri="{BB962C8B-B14F-4D97-AF65-F5344CB8AC3E}">
        <p14:creationId xmlns:p14="http://schemas.microsoft.com/office/powerpoint/2010/main" xmlns="" val="2279002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6"/>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fld id="{8F8E4617-62E5-4EF4-947C-D9F0868F2A0D}" type="slidenum">
              <a:rPr lang="fr-FR" altLang="fr-FR" smtClean="0">
                <a:solidFill>
                  <a:srgbClr val="000000"/>
                </a:solidFill>
                <a:latin typeface="Times New Roman" panose="02020603050405020304" pitchFamily="18" charset="0"/>
              </a:rPr>
              <a:pPr/>
              <a:t>5</a:t>
            </a:fld>
            <a:endParaRPr lang="fr-FR" altLang="fr-FR" dirty="0">
              <a:solidFill>
                <a:srgbClr val="000000"/>
              </a:solidFill>
              <a:latin typeface="Times New Roman" panose="02020603050405020304" pitchFamily="18" charset="0"/>
            </a:endParaRPr>
          </a:p>
        </p:txBody>
      </p:sp>
      <p:sp>
        <p:nvSpPr>
          <p:cNvPr id="10243" name="Text Box 1"/>
          <p:cNvSpPr txBox="1">
            <a:spLocks noChangeArrowheads="1"/>
          </p:cNvSpPr>
          <p:nvPr/>
        </p:nvSpPr>
        <p:spPr bwMode="auto">
          <a:xfrm>
            <a:off x="0" y="0"/>
            <a:ext cx="1588" cy="1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56340" rIns="90000" bIns="45000" anchor="b"/>
          <a:lstStyle>
            <a:lvl1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9pPr>
          </a:lstStyle>
          <a:p>
            <a:pPr eaLnBrk="1">
              <a:lnSpc>
                <a:spcPct val="95000"/>
              </a:lnSpc>
              <a:buClr>
                <a:srgbClr val="000000"/>
              </a:buClr>
              <a:buSzPct val="100000"/>
              <a:buFont typeface="Times New Roman" panose="02020603050405020304" pitchFamily="18" charset="0"/>
              <a:buNone/>
            </a:pPr>
            <a:fld id="{09201EE0-6334-4A59-9531-F75D2F399BAD}" type="slidenum">
              <a:rPr lang="fr-FR" altLang="fr-FR">
                <a:solidFill>
                  <a:srgbClr val="FFFFFF"/>
                </a:solidFill>
                <a:latin typeface="Times New Roman" panose="02020603050405020304" pitchFamily="18" charset="0"/>
                <a:ea typeface="Microsoft YaHei" panose="020B0503020204020204" pitchFamily="34" charset="-122"/>
              </a:rPr>
              <a:pPr eaLnBrk="1">
                <a:lnSpc>
                  <a:spcPct val="95000"/>
                </a:lnSpc>
                <a:buClr>
                  <a:srgbClr val="000000"/>
                </a:buClr>
                <a:buSzPct val="100000"/>
                <a:buFont typeface="Times New Roman" panose="02020603050405020304" pitchFamily="18" charset="0"/>
                <a:buNone/>
              </a:pPr>
              <a:t>5</a:t>
            </a:fld>
            <a:fld id="{1D9CFCF8-CE14-46D5-A8F4-99BF4D777ABC}" type="slidenum">
              <a:rPr lang="fr-FR" altLang="fr-FR">
                <a:solidFill>
                  <a:srgbClr val="FFFFFF"/>
                </a:solidFill>
                <a:latin typeface="Times New Roman" panose="02020603050405020304" pitchFamily="18" charset="0"/>
                <a:ea typeface="Microsoft YaHei" panose="020B0503020204020204" pitchFamily="34" charset="-122"/>
              </a:rPr>
              <a:pPr eaLnBrk="1">
                <a:lnSpc>
                  <a:spcPct val="95000"/>
                </a:lnSpc>
                <a:buClr>
                  <a:srgbClr val="000000"/>
                </a:buClr>
                <a:buSzPct val="100000"/>
                <a:buFont typeface="Times New Roman" panose="02020603050405020304" pitchFamily="18" charset="0"/>
                <a:buNone/>
              </a:pPr>
              <a:t>5</a:t>
            </a:fld>
            <a:endParaRPr lang="fr-FR" altLang="fr-FR" dirty="0">
              <a:solidFill>
                <a:srgbClr val="FFFFFF"/>
              </a:solidFill>
              <a:latin typeface="Times New Roman" panose="02020603050405020304" pitchFamily="18" charset="0"/>
              <a:ea typeface="Microsoft YaHei" panose="020B0503020204020204" pitchFamily="34" charset="-122"/>
            </a:endParaRPr>
          </a:p>
        </p:txBody>
      </p:sp>
      <p:sp>
        <p:nvSpPr>
          <p:cNvPr id="10244" name="Rectangle 2"/>
          <p:cNvSpPr>
            <a:spLocks noChangeArrowheads="1"/>
          </p:cNvSpPr>
          <p:nvPr/>
        </p:nvSpPr>
        <p:spPr bwMode="auto">
          <a:xfrm>
            <a:off x="3884613" y="8685213"/>
            <a:ext cx="2965450" cy="450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360">
                <a:solidFill>
                  <a:srgbClr val="000000"/>
                </a:solidFill>
                <a:round/>
                <a:headEnd/>
                <a:tailEnd/>
              </a14:hiddenLine>
            </a:ext>
          </a:extLst>
        </p:spPr>
        <p:txBody>
          <a:bodyPr lIns="90000" tIns="48024" rIns="90000" bIns="45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9pPr>
          </a:lstStyle>
          <a:p>
            <a:pPr algn="r" eaLnBrk="1" hangingPunct="1">
              <a:lnSpc>
                <a:spcPct val="98000"/>
              </a:lnSpc>
              <a:buClr>
                <a:srgbClr val="000000"/>
              </a:buClr>
              <a:buSzPct val="100000"/>
              <a:buFont typeface="Times New Roman" panose="02020603050405020304" pitchFamily="18" charset="0"/>
              <a:buNone/>
            </a:pPr>
            <a:fld id="{F27AF71A-BF41-4C2A-BDF1-0B009D8DE085}" type="slidenum">
              <a:rPr lang="fr-FR" altLang="fr-FR" sz="1200">
                <a:solidFill>
                  <a:srgbClr val="000000"/>
                </a:solidFill>
                <a:latin typeface="Engravers MT" panose="02090707080505020304" pitchFamily="18" charset="0"/>
                <a:ea typeface="Microsoft YaHei" panose="020B0503020204020204" pitchFamily="34" charset="-122"/>
              </a:rPr>
              <a:pPr algn="r" eaLnBrk="1" hangingPunct="1">
                <a:lnSpc>
                  <a:spcPct val="98000"/>
                </a:lnSpc>
                <a:buClr>
                  <a:srgbClr val="000000"/>
                </a:buClr>
                <a:buSzPct val="100000"/>
                <a:buFont typeface="Times New Roman" panose="02020603050405020304" pitchFamily="18" charset="0"/>
                <a:buNone/>
              </a:pPr>
              <a:t>5</a:t>
            </a:fld>
            <a:endParaRPr lang="fr-FR" altLang="fr-FR" sz="1200" dirty="0">
              <a:solidFill>
                <a:srgbClr val="000000"/>
              </a:solidFill>
              <a:latin typeface="Engravers MT" panose="02090707080505020304" pitchFamily="18" charset="0"/>
              <a:ea typeface="Microsoft YaHei" panose="020B0503020204020204" pitchFamily="34" charset="-122"/>
            </a:endParaRPr>
          </a:p>
        </p:txBody>
      </p:sp>
      <p:sp>
        <p:nvSpPr>
          <p:cNvPr id="10245" name="Rectangle 3"/>
          <p:cNvSpPr>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pPr eaLnBrk="1">
              <a:lnSpc>
                <a:spcPct val="93000"/>
              </a:lnSpc>
              <a:buClr>
                <a:srgbClr val="000000"/>
              </a:buClr>
              <a:buSzPct val="100000"/>
              <a:buFont typeface="Times New Roman" panose="02020603050405020304" pitchFamily="18" charset="0"/>
              <a:buNone/>
            </a:pPr>
            <a:endParaRPr lang="fr-FR" altLang="fr-FR" dirty="0"/>
          </a:p>
        </p:txBody>
      </p:sp>
      <p:sp>
        <p:nvSpPr>
          <p:cNvPr id="10246" name="Rectangle 4"/>
          <p:cNvSpPr>
            <a:spLocks noGrp="1" noChangeArrowheads="1"/>
          </p:cNvSpPr>
          <p:nvPr>
            <p:ph type="body"/>
          </p:nvPr>
        </p:nvSpPr>
        <p:spPr>
          <a:xfrm>
            <a:off x="685800" y="4343400"/>
            <a:ext cx="5481638" cy="42037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fr-FR" altLang="fr-FR" dirty="0"/>
          </a:p>
        </p:txBody>
      </p:sp>
    </p:spTree>
    <p:extLst>
      <p:ext uri="{BB962C8B-B14F-4D97-AF65-F5344CB8AC3E}">
        <p14:creationId xmlns:p14="http://schemas.microsoft.com/office/powerpoint/2010/main" xmlns="" val="1520907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defTabSz="447675">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defTabSz="447675">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defTabSz="447675">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defTabSz="447675">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defTabSz="447675">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7675"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7675"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7675"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7675"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fld id="{136B91C1-4322-4982-8673-7707B1A7B444}" type="slidenum">
              <a:rPr lang="fr-FR" altLang="fr-FR" smtClean="0">
                <a:solidFill>
                  <a:srgbClr val="000000"/>
                </a:solidFill>
                <a:latin typeface="Times New Roman" panose="02020603050405020304" pitchFamily="18" charset="0"/>
                <a:ea typeface="Microsoft YaHei" panose="020B0503020204020204" pitchFamily="34" charset="-122"/>
              </a:rPr>
              <a:pPr/>
              <a:t>6</a:t>
            </a:fld>
            <a:endParaRPr lang="fr-FR" altLang="fr-FR" dirty="0">
              <a:solidFill>
                <a:srgbClr val="000000"/>
              </a:solidFill>
              <a:latin typeface="Times New Roman" panose="02020603050405020304" pitchFamily="18" charset="0"/>
              <a:ea typeface="Microsoft YaHei" panose="020B0503020204020204" pitchFamily="34" charset="-122"/>
            </a:endParaRPr>
          </a:p>
        </p:txBody>
      </p:sp>
      <p:sp>
        <p:nvSpPr>
          <p:cNvPr id="12291" name="Text Box 1"/>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9pPr>
          </a:lstStyle>
          <a:p>
            <a:pPr algn="r" eaLnBrk="1" hangingPunct="1">
              <a:lnSpc>
                <a:spcPct val="93000"/>
              </a:lnSpc>
              <a:buClr>
                <a:srgbClr val="000000"/>
              </a:buClr>
              <a:buSzPct val="100000"/>
              <a:buFont typeface="Times New Roman" panose="02020603050405020304" pitchFamily="18" charset="0"/>
              <a:buNone/>
            </a:pPr>
            <a:fld id="{91C2043D-3F37-4570-927B-01ECB95B9570}" type="slidenum">
              <a:rPr lang="fr-FR" altLang="fr-FR" sz="1200">
                <a:solidFill>
                  <a:srgbClr val="000000"/>
                </a:solidFill>
                <a:ea typeface="Microsoft YaHei" panose="020B0503020204020204" pitchFamily="34" charset="-122"/>
              </a:rPr>
              <a:pPr algn="r" eaLnBrk="1" hangingPunct="1">
                <a:lnSpc>
                  <a:spcPct val="93000"/>
                </a:lnSpc>
                <a:buClr>
                  <a:srgbClr val="000000"/>
                </a:buClr>
                <a:buSzPct val="100000"/>
                <a:buFont typeface="Times New Roman" panose="02020603050405020304" pitchFamily="18" charset="0"/>
                <a:buNone/>
              </a:pPr>
              <a:t>6</a:t>
            </a:fld>
            <a:endParaRPr lang="fr-FR" altLang="fr-FR" sz="1200" dirty="0">
              <a:solidFill>
                <a:srgbClr val="000000"/>
              </a:solidFill>
              <a:ea typeface="Microsoft YaHei" panose="020B0503020204020204" pitchFamily="34" charset="-122"/>
            </a:endParaRPr>
          </a:p>
        </p:txBody>
      </p:sp>
      <p:sp>
        <p:nvSpPr>
          <p:cNvPr id="12292" name="Rectangle 2"/>
          <p:cNvSpPr>
            <a:spLocks noGrp="1" noRot="1" noChangeAspect="1" noChangeArrowheads="1" noTextEdit="1"/>
          </p:cNvSpPr>
          <p:nvPr>
            <p:ph type="sldImg"/>
          </p:nvPr>
        </p:nvSpPr>
        <p:spPr>
          <a:xfrm>
            <a:off x="1149350" y="712788"/>
            <a:ext cx="4560888" cy="3419475"/>
          </a:xfrm>
          <a:solidFill>
            <a:srgbClr val="FFFFFF"/>
          </a:solidFill>
        </p:spPr>
      </p:sp>
      <p:sp>
        <p:nvSpPr>
          <p:cNvPr id="12293" name="Rectangle 3"/>
          <p:cNvSpPr>
            <a:spLocks noGrp="1" noChangeArrowheads="1"/>
          </p:cNvSpPr>
          <p:nvPr>
            <p:ph type="body" idx="1"/>
          </p:nvPr>
        </p:nvSpPr>
        <p:spPr>
          <a:xfrm>
            <a:off x="914400" y="4348163"/>
            <a:ext cx="5029200" cy="413226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altLang="fr-FR" dirty="0">
              <a:latin typeface="Arial" panose="020B0604020202020204" pitchFamily="34" charset="0"/>
            </a:endParaRPr>
          </a:p>
        </p:txBody>
      </p:sp>
    </p:spTree>
    <p:extLst>
      <p:ext uri="{BB962C8B-B14F-4D97-AF65-F5344CB8AC3E}">
        <p14:creationId xmlns:p14="http://schemas.microsoft.com/office/powerpoint/2010/main" xmlns="" val="4117805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6"/>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fld id="{A636F224-4BAC-475D-90B8-C10A52D4686E}" type="slidenum">
              <a:rPr lang="fr-FR" altLang="fr-FR" smtClean="0">
                <a:solidFill>
                  <a:srgbClr val="000000"/>
                </a:solidFill>
                <a:latin typeface="Times New Roman" panose="02020603050405020304" pitchFamily="18" charset="0"/>
              </a:rPr>
              <a:pPr/>
              <a:t>7</a:t>
            </a:fld>
            <a:endParaRPr lang="fr-FR" altLang="fr-FR" dirty="0">
              <a:solidFill>
                <a:srgbClr val="000000"/>
              </a:solidFill>
              <a:latin typeface="Times New Roman" panose="02020603050405020304" pitchFamily="18" charset="0"/>
            </a:endParaRPr>
          </a:p>
        </p:txBody>
      </p:sp>
      <p:sp>
        <p:nvSpPr>
          <p:cNvPr id="14339" name="Text Box 1"/>
          <p:cNvSpPr txBox="1">
            <a:spLocks noChangeArrowheads="1"/>
          </p:cNvSpPr>
          <p:nvPr/>
        </p:nvSpPr>
        <p:spPr bwMode="auto">
          <a:xfrm>
            <a:off x="0" y="0"/>
            <a:ext cx="1588" cy="1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56340" rIns="90000" bIns="45000" anchor="b"/>
          <a:lstStyle>
            <a:lvl1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9pPr>
          </a:lstStyle>
          <a:p>
            <a:pPr eaLnBrk="1">
              <a:lnSpc>
                <a:spcPct val="95000"/>
              </a:lnSpc>
              <a:buClr>
                <a:srgbClr val="000000"/>
              </a:buClr>
              <a:buSzPct val="100000"/>
              <a:buFont typeface="Times New Roman" panose="02020603050405020304" pitchFamily="18" charset="0"/>
              <a:buNone/>
            </a:pPr>
            <a:fld id="{49E4A76D-3A9A-4469-B3C0-6AC1116E24C7}" type="slidenum">
              <a:rPr lang="fr-FR" altLang="fr-FR">
                <a:solidFill>
                  <a:srgbClr val="FFFFFF"/>
                </a:solidFill>
                <a:latin typeface="Times New Roman" panose="02020603050405020304" pitchFamily="18" charset="0"/>
                <a:ea typeface="Microsoft YaHei" panose="020B0503020204020204" pitchFamily="34" charset="-122"/>
              </a:rPr>
              <a:pPr eaLnBrk="1">
                <a:lnSpc>
                  <a:spcPct val="95000"/>
                </a:lnSpc>
                <a:buClr>
                  <a:srgbClr val="000000"/>
                </a:buClr>
                <a:buSzPct val="100000"/>
                <a:buFont typeface="Times New Roman" panose="02020603050405020304" pitchFamily="18" charset="0"/>
                <a:buNone/>
              </a:pPr>
              <a:t>7</a:t>
            </a:fld>
            <a:fld id="{40671A79-5AC1-430E-A063-01F8753BF11C}" type="slidenum">
              <a:rPr lang="fr-FR" altLang="fr-FR">
                <a:solidFill>
                  <a:srgbClr val="FFFFFF"/>
                </a:solidFill>
                <a:latin typeface="Times New Roman" panose="02020603050405020304" pitchFamily="18" charset="0"/>
                <a:ea typeface="Microsoft YaHei" panose="020B0503020204020204" pitchFamily="34" charset="-122"/>
              </a:rPr>
              <a:pPr eaLnBrk="1">
                <a:lnSpc>
                  <a:spcPct val="95000"/>
                </a:lnSpc>
                <a:buClr>
                  <a:srgbClr val="000000"/>
                </a:buClr>
                <a:buSzPct val="100000"/>
                <a:buFont typeface="Times New Roman" panose="02020603050405020304" pitchFamily="18" charset="0"/>
                <a:buNone/>
              </a:pPr>
              <a:t>7</a:t>
            </a:fld>
            <a:endParaRPr lang="fr-FR" altLang="fr-FR" dirty="0">
              <a:solidFill>
                <a:srgbClr val="FFFFFF"/>
              </a:solidFill>
              <a:latin typeface="Times New Roman" panose="02020603050405020304" pitchFamily="18" charset="0"/>
              <a:ea typeface="Microsoft YaHei" panose="020B0503020204020204" pitchFamily="34" charset="-122"/>
            </a:endParaRPr>
          </a:p>
        </p:txBody>
      </p:sp>
      <p:sp>
        <p:nvSpPr>
          <p:cNvPr id="14340" name="Rectangle 2"/>
          <p:cNvSpPr>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360">
                <a:solidFill>
                  <a:srgbClr val="000000"/>
                </a:solidFill>
                <a:round/>
                <a:headEnd/>
                <a:tailEnd/>
              </a14:hiddenLine>
            </a:ext>
          </a:extLst>
        </p:spPr>
        <p:txBody>
          <a:bodyPr lIns="90000" tIns="55584" rIns="90000" bIns="45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9pPr>
          </a:lstStyle>
          <a:p>
            <a:pPr algn="r" eaLnBrk="1" hangingPunct="1">
              <a:lnSpc>
                <a:spcPct val="93000"/>
              </a:lnSpc>
              <a:buClr>
                <a:srgbClr val="000000"/>
              </a:buClr>
              <a:buSzPct val="100000"/>
              <a:buFont typeface="Times New Roman" panose="02020603050405020304" pitchFamily="18" charset="0"/>
              <a:buNone/>
            </a:pPr>
            <a:fld id="{9667E22A-AAA4-4536-A2D8-896474AA3F7C}" type="slidenum">
              <a:rPr lang="fr-FR" altLang="fr-FR" sz="1200">
                <a:solidFill>
                  <a:srgbClr val="000000"/>
                </a:solidFill>
                <a:ea typeface="Microsoft YaHei" panose="020B0503020204020204" pitchFamily="34" charset="-122"/>
              </a:rPr>
              <a:pPr algn="r" eaLnBrk="1" hangingPunct="1">
                <a:lnSpc>
                  <a:spcPct val="93000"/>
                </a:lnSpc>
                <a:buClr>
                  <a:srgbClr val="000000"/>
                </a:buClr>
                <a:buSzPct val="100000"/>
                <a:buFont typeface="Times New Roman" panose="02020603050405020304" pitchFamily="18" charset="0"/>
                <a:buNone/>
              </a:pPr>
              <a:t>7</a:t>
            </a:fld>
            <a:endParaRPr lang="fr-FR" altLang="fr-FR" sz="1200" dirty="0">
              <a:solidFill>
                <a:srgbClr val="000000"/>
              </a:solidFill>
              <a:ea typeface="Microsoft YaHei" panose="020B0503020204020204" pitchFamily="34" charset="-122"/>
            </a:endParaRPr>
          </a:p>
        </p:txBody>
      </p:sp>
      <p:sp>
        <p:nvSpPr>
          <p:cNvPr id="14341" name="Rectangle 3"/>
          <p:cNvSpPr>
            <a:spLocks noGrp="1" noRot="1" noChangeAspect="1" noChangeArrowheads="1" noTextEdit="1"/>
          </p:cNvSpPr>
          <p:nvPr>
            <p:ph type="sldImg"/>
          </p:nvPr>
        </p:nvSpPr>
        <p:spPr>
          <a:xfrm>
            <a:off x="1149350" y="712788"/>
            <a:ext cx="4560888" cy="3419475"/>
          </a:xfrm>
          <a:solidFill>
            <a:srgbClr val="FFFFFF"/>
          </a:solidFill>
          <a:ln>
            <a:solidFill>
              <a:srgbClr val="000000"/>
            </a:solidFill>
            <a:miter lim="800000"/>
            <a:headEnd/>
            <a:tailEnd/>
          </a:ln>
        </p:spPr>
      </p:sp>
      <p:sp>
        <p:nvSpPr>
          <p:cNvPr id="14342" name="Rectangle 4"/>
          <p:cNvSpPr>
            <a:spLocks noGrp="1" noChangeArrowheads="1"/>
          </p:cNvSpPr>
          <p:nvPr>
            <p:ph type="body" idx="1"/>
          </p:nvPr>
        </p:nvSpPr>
        <p:spPr>
          <a:xfrm>
            <a:off x="914400" y="4348163"/>
            <a:ext cx="5029200" cy="413226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fr-FR" altLang="fr-FR" dirty="0"/>
          </a:p>
        </p:txBody>
      </p:sp>
    </p:spTree>
    <p:extLst>
      <p:ext uri="{BB962C8B-B14F-4D97-AF65-F5344CB8AC3E}">
        <p14:creationId xmlns:p14="http://schemas.microsoft.com/office/powerpoint/2010/main" xmlns="" val="1029317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6"/>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fld id="{A636F224-4BAC-475D-90B8-C10A52D4686E}" type="slidenum">
              <a:rPr lang="fr-FR" altLang="fr-FR" smtClean="0">
                <a:solidFill>
                  <a:srgbClr val="000000"/>
                </a:solidFill>
                <a:latin typeface="Times New Roman" panose="02020603050405020304" pitchFamily="18" charset="0"/>
              </a:rPr>
              <a:pPr/>
              <a:t>8</a:t>
            </a:fld>
            <a:endParaRPr lang="fr-FR" altLang="fr-FR" dirty="0">
              <a:solidFill>
                <a:srgbClr val="000000"/>
              </a:solidFill>
              <a:latin typeface="Times New Roman" panose="02020603050405020304" pitchFamily="18" charset="0"/>
            </a:endParaRPr>
          </a:p>
        </p:txBody>
      </p:sp>
      <p:sp>
        <p:nvSpPr>
          <p:cNvPr id="14339" name="Text Box 1"/>
          <p:cNvSpPr txBox="1">
            <a:spLocks noChangeArrowheads="1"/>
          </p:cNvSpPr>
          <p:nvPr/>
        </p:nvSpPr>
        <p:spPr bwMode="auto">
          <a:xfrm>
            <a:off x="0" y="0"/>
            <a:ext cx="1588" cy="1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56340" rIns="90000" bIns="45000" anchor="b"/>
          <a:lstStyle>
            <a:lvl1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9pPr>
          </a:lstStyle>
          <a:p>
            <a:pPr eaLnBrk="1">
              <a:lnSpc>
                <a:spcPct val="95000"/>
              </a:lnSpc>
              <a:buClr>
                <a:srgbClr val="000000"/>
              </a:buClr>
              <a:buSzPct val="100000"/>
              <a:buFont typeface="Times New Roman" panose="02020603050405020304" pitchFamily="18" charset="0"/>
              <a:buNone/>
            </a:pPr>
            <a:fld id="{49E4A76D-3A9A-4469-B3C0-6AC1116E24C7}" type="slidenum">
              <a:rPr lang="fr-FR" altLang="fr-FR">
                <a:solidFill>
                  <a:srgbClr val="FFFFFF"/>
                </a:solidFill>
                <a:latin typeface="Times New Roman" panose="02020603050405020304" pitchFamily="18" charset="0"/>
                <a:ea typeface="Microsoft YaHei" panose="020B0503020204020204" pitchFamily="34" charset="-122"/>
              </a:rPr>
              <a:pPr eaLnBrk="1">
                <a:lnSpc>
                  <a:spcPct val="95000"/>
                </a:lnSpc>
                <a:buClr>
                  <a:srgbClr val="000000"/>
                </a:buClr>
                <a:buSzPct val="100000"/>
                <a:buFont typeface="Times New Roman" panose="02020603050405020304" pitchFamily="18" charset="0"/>
                <a:buNone/>
              </a:pPr>
              <a:t>8</a:t>
            </a:fld>
            <a:fld id="{40671A79-5AC1-430E-A063-01F8753BF11C}" type="slidenum">
              <a:rPr lang="fr-FR" altLang="fr-FR">
                <a:solidFill>
                  <a:srgbClr val="FFFFFF"/>
                </a:solidFill>
                <a:latin typeface="Times New Roman" panose="02020603050405020304" pitchFamily="18" charset="0"/>
                <a:ea typeface="Microsoft YaHei" panose="020B0503020204020204" pitchFamily="34" charset="-122"/>
              </a:rPr>
              <a:pPr eaLnBrk="1">
                <a:lnSpc>
                  <a:spcPct val="95000"/>
                </a:lnSpc>
                <a:buClr>
                  <a:srgbClr val="000000"/>
                </a:buClr>
                <a:buSzPct val="100000"/>
                <a:buFont typeface="Times New Roman" panose="02020603050405020304" pitchFamily="18" charset="0"/>
                <a:buNone/>
              </a:pPr>
              <a:t>8</a:t>
            </a:fld>
            <a:endParaRPr lang="fr-FR" altLang="fr-FR" dirty="0">
              <a:solidFill>
                <a:srgbClr val="FFFFFF"/>
              </a:solidFill>
              <a:latin typeface="Times New Roman" panose="02020603050405020304" pitchFamily="18" charset="0"/>
              <a:ea typeface="Microsoft YaHei" panose="020B0503020204020204" pitchFamily="34" charset="-122"/>
            </a:endParaRPr>
          </a:p>
        </p:txBody>
      </p:sp>
      <p:sp>
        <p:nvSpPr>
          <p:cNvPr id="14340" name="Rectangle 2"/>
          <p:cNvSpPr>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360">
                <a:solidFill>
                  <a:srgbClr val="000000"/>
                </a:solidFill>
                <a:round/>
                <a:headEnd/>
                <a:tailEnd/>
              </a14:hiddenLine>
            </a:ext>
          </a:extLst>
        </p:spPr>
        <p:txBody>
          <a:bodyPr lIns="90000" tIns="55584" rIns="90000" bIns="45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9pPr>
          </a:lstStyle>
          <a:p>
            <a:pPr algn="r" eaLnBrk="1" hangingPunct="1">
              <a:lnSpc>
                <a:spcPct val="93000"/>
              </a:lnSpc>
              <a:buClr>
                <a:srgbClr val="000000"/>
              </a:buClr>
              <a:buSzPct val="100000"/>
              <a:buFont typeface="Times New Roman" panose="02020603050405020304" pitchFamily="18" charset="0"/>
              <a:buNone/>
            </a:pPr>
            <a:fld id="{9667E22A-AAA4-4536-A2D8-896474AA3F7C}" type="slidenum">
              <a:rPr lang="fr-FR" altLang="fr-FR" sz="1200">
                <a:solidFill>
                  <a:srgbClr val="000000"/>
                </a:solidFill>
                <a:ea typeface="Microsoft YaHei" panose="020B0503020204020204" pitchFamily="34" charset="-122"/>
              </a:rPr>
              <a:pPr algn="r" eaLnBrk="1" hangingPunct="1">
                <a:lnSpc>
                  <a:spcPct val="93000"/>
                </a:lnSpc>
                <a:buClr>
                  <a:srgbClr val="000000"/>
                </a:buClr>
                <a:buSzPct val="100000"/>
                <a:buFont typeface="Times New Roman" panose="02020603050405020304" pitchFamily="18" charset="0"/>
                <a:buNone/>
              </a:pPr>
              <a:t>8</a:t>
            </a:fld>
            <a:endParaRPr lang="fr-FR" altLang="fr-FR" sz="1200" dirty="0">
              <a:solidFill>
                <a:srgbClr val="000000"/>
              </a:solidFill>
              <a:ea typeface="Microsoft YaHei" panose="020B0503020204020204" pitchFamily="34" charset="-122"/>
            </a:endParaRPr>
          </a:p>
        </p:txBody>
      </p:sp>
      <p:sp>
        <p:nvSpPr>
          <p:cNvPr id="14341" name="Rectangle 3"/>
          <p:cNvSpPr>
            <a:spLocks noGrp="1" noRot="1" noChangeAspect="1" noChangeArrowheads="1" noTextEdit="1"/>
          </p:cNvSpPr>
          <p:nvPr>
            <p:ph type="sldImg"/>
          </p:nvPr>
        </p:nvSpPr>
        <p:spPr>
          <a:xfrm>
            <a:off x="1149350" y="712788"/>
            <a:ext cx="4560888" cy="3419475"/>
          </a:xfrm>
          <a:solidFill>
            <a:srgbClr val="FFFFFF"/>
          </a:solidFill>
          <a:ln>
            <a:solidFill>
              <a:srgbClr val="000000"/>
            </a:solidFill>
            <a:miter lim="800000"/>
            <a:headEnd/>
            <a:tailEnd/>
          </a:ln>
        </p:spPr>
      </p:sp>
      <p:sp>
        <p:nvSpPr>
          <p:cNvPr id="14342" name="Rectangle 4"/>
          <p:cNvSpPr>
            <a:spLocks noGrp="1" noChangeArrowheads="1"/>
          </p:cNvSpPr>
          <p:nvPr>
            <p:ph type="body" idx="1"/>
          </p:nvPr>
        </p:nvSpPr>
        <p:spPr>
          <a:xfrm>
            <a:off x="914400" y="4348163"/>
            <a:ext cx="5029200" cy="413226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fr-FR" altLang="fr-FR" dirty="0"/>
          </a:p>
        </p:txBody>
      </p:sp>
    </p:spTree>
    <p:extLst>
      <p:ext uri="{BB962C8B-B14F-4D97-AF65-F5344CB8AC3E}">
        <p14:creationId xmlns:p14="http://schemas.microsoft.com/office/powerpoint/2010/main" xmlns="" val="643618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6"/>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fld id="{A636F224-4BAC-475D-90B8-C10A52D4686E}" type="slidenum">
              <a:rPr lang="fr-FR" altLang="fr-FR" smtClean="0">
                <a:solidFill>
                  <a:srgbClr val="000000"/>
                </a:solidFill>
                <a:latin typeface="Times New Roman" panose="02020603050405020304" pitchFamily="18" charset="0"/>
              </a:rPr>
              <a:pPr/>
              <a:t>9</a:t>
            </a:fld>
            <a:endParaRPr lang="fr-FR" altLang="fr-FR" dirty="0">
              <a:solidFill>
                <a:srgbClr val="000000"/>
              </a:solidFill>
              <a:latin typeface="Times New Roman" panose="02020603050405020304" pitchFamily="18" charset="0"/>
            </a:endParaRPr>
          </a:p>
        </p:txBody>
      </p:sp>
      <p:sp>
        <p:nvSpPr>
          <p:cNvPr id="14339" name="Text Box 1"/>
          <p:cNvSpPr txBox="1">
            <a:spLocks noChangeArrowheads="1"/>
          </p:cNvSpPr>
          <p:nvPr/>
        </p:nvSpPr>
        <p:spPr bwMode="auto">
          <a:xfrm>
            <a:off x="0" y="0"/>
            <a:ext cx="1588" cy="1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56340" rIns="90000" bIns="45000" anchor="b"/>
          <a:lstStyle>
            <a:lvl1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4013" algn="l"/>
              </a:tabLst>
              <a:defRPr>
                <a:solidFill>
                  <a:schemeClr val="tx1"/>
                </a:solidFill>
                <a:latin typeface="Arial" panose="020B0604020202020204" pitchFamily="34" charset="0"/>
                <a:ea typeface="MS Gothic" panose="020B0609070205080204" pitchFamily="49" charset="-128"/>
              </a:defRPr>
            </a:lvl9pPr>
          </a:lstStyle>
          <a:p>
            <a:pPr eaLnBrk="1">
              <a:lnSpc>
                <a:spcPct val="95000"/>
              </a:lnSpc>
              <a:buClr>
                <a:srgbClr val="000000"/>
              </a:buClr>
              <a:buSzPct val="100000"/>
              <a:buFont typeface="Times New Roman" panose="02020603050405020304" pitchFamily="18" charset="0"/>
              <a:buNone/>
            </a:pPr>
            <a:fld id="{49E4A76D-3A9A-4469-B3C0-6AC1116E24C7}" type="slidenum">
              <a:rPr lang="fr-FR" altLang="fr-FR">
                <a:solidFill>
                  <a:srgbClr val="FFFFFF"/>
                </a:solidFill>
                <a:latin typeface="Times New Roman" panose="02020603050405020304" pitchFamily="18" charset="0"/>
                <a:ea typeface="Microsoft YaHei" panose="020B0503020204020204" pitchFamily="34" charset="-122"/>
              </a:rPr>
              <a:pPr eaLnBrk="1">
                <a:lnSpc>
                  <a:spcPct val="95000"/>
                </a:lnSpc>
                <a:buClr>
                  <a:srgbClr val="000000"/>
                </a:buClr>
                <a:buSzPct val="100000"/>
                <a:buFont typeface="Times New Roman" panose="02020603050405020304" pitchFamily="18" charset="0"/>
                <a:buNone/>
              </a:pPr>
              <a:t>9</a:t>
            </a:fld>
            <a:fld id="{40671A79-5AC1-430E-A063-01F8753BF11C}" type="slidenum">
              <a:rPr lang="fr-FR" altLang="fr-FR">
                <a:solidFill>
                  <a:srgbClr val="FFFFFF"/>
                </a:solidFill>
                <a:latin typeface="Times New Roman" panose="02020603050405020304" pitchFamily="18" charset="0"/>
                <a:ea typeface="Microsoft YaHei" panose="020B0503020204020204" pitchFamily="34" charset="-122"/>
              </a:rPr>
              <a:pPr eaLnBrk="1">
                <a:lnSpc>
                  <a:spcPct val="95000"/>
                </a:lnSpc>
                <a:buClr>
                  <a:srgbClr val="000000"/>
                </a:buClr>
                <a:buSzPct val="100000"/>
                <a:buFont typeface="Times New Roman" panose="02020603050405020304" pitchFamily="18" charset="0"/>
                <a:buNone/>
              </a:pPr>
              <a:t>9</a:t>
            </a:fld>
            <a:endParaRPr lang="fr-FR" altLang="fr-FR" dirty="0">
              <a:solidFill>
                <a:srgbClr val="FFFFFF"/>
              </a:solidFill>
              <a:latin typeface="Times New Roman" panose="02020603050405020304" pitchFamily="18" charset="0"/>
              <a:ea typeface="Microsoft YaHei" panose="020B0503020204020204" pitchFamily="34" charset="-122"/>
            </a:endParaRPr>
          </a:p>
        </p:txBody>
      </p:sp>
      <p:sp>
        <p:nvSpPr>
          <p:cNvPr id="14340" name="Rectangle 2"/>
          <p:cNvSpPr>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360">
                <a:solidFill>
                  <a:srgbClr val="000000"/>
                </a:solidFill>
                <a:round/>
                <a:headEnd/>
                <a:tailEnd/>
              </a14:hiddenLine>
            </a:ext>
          </a:extLst>
        </p:spPr>
        <p:txBody>
          <a:bodyPr lIns="90000" tIns="55584" rIns="90000" bIns="45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9pPr>
          </a:lstStyle>
          <a:p>
            <a:pPr algn="r" eaLnBrk="1" hangingPunct="1">
              <a:lnSpc>
                <a:spcPct val="93000"/>
              </a:lnSpc>
              <a:buClr>
                <a:srgbClr val="000000"/>
              </a:buClr>
              <a:buSzPct val="100000"/>
              <a:buFont typeface="Times New Roman" panose="02020603050405020304" pitchFamily="18" charset="0"/>
              <a:buNone/>
            </a:pPr>
            <a:fld id="{9667E22A-AAA4-4536-A2D8-896474AA3F7C}" type="slidenum">
              <a:rPr lang="fr-FR" altLang="fr-FR" sz="1200">
                <a:solidFill>
                  <a:srgbClr val="000000"/>
                </a:solidFill>
                <a:ea typeface="Microsoft YaHei" panose="020B0503020204020204" pitchFamily="34" charset="-122"/>
              </a:rPr>
              <a:pPr algn="r" eaLnBrk="1" hangingPunct="1">
                <a:lnSpc>
                  <a:spcPct val="93000"/>
                </a:lnSpc>
                <a:buClr>
                  <a:srgbClr val="000000"/>
                </a:buClr>
                <a:buSzPct val="100000"/>
                <a:buFont typeface="Times New Roman" panose="02020603050405020304" pitchFamily="18" charset="0"/>
                <a:buNone/>
              </a:pPr>
              <a:t>9</a:t>
            </a:fld>
            <a:endParaRPr lang="fr-FR" altLang="fr-FR" sz="1200" dirty="0">
              <a:solidFill>
                <a:srgbClr val="000000"/>
              </a:solidFill>
              <a:ea typeface="Microsoft YaHei" panose="020B0503020204020204" pitchFamily="34" charset="-122"/>
            </a:endParaRPr>
          </a:p>
        </p:txBody>
      </p:sp>
      <p:sp>
        <p:nvSpPr>
          <p:cNvPr id="14341" name="Rectangle 3"/>
          <p:cNvSpPr>
            <a:spLocks noGrp="1" noRot="1" noChangeAspect="1" noChangeArrowheads="1" noTextEdit="1"/>
          </p:cNvSpPr>
          <p:nvPr>
            <p:ph type="sldImg"/>
          </p:nvPr>
        </p:nvSpPr>
        <p:spPr>
          <a:xfrm>
            <a:off x="1149350" y="712788"/>
            <a:ext cx="4560888" cy="3419475"/>
          </a:xfrm>
          <a:solidFill>
            <a:srgbClr val="FFFFFF"/>
          </a:solidFill>
          <a:ln>
            <a:solidFill>
              <a:srgbClr val="000000"/>
            </a:solidFill>
            <a:miter lim="800000"/>
            <a:headEnd/>
            <a:tailEnd/>
          </a:ln>
        </p:spPr>
      </p:sp>
      <p:sp>
        <p:nvSpPr>
          <p:cNvPr id="14342" name="Rectangle 4"/>
          <p:cNvSpPr>
            <a:spLocks noGrp="1" noChangeArrowheads="1"/>
          </p:cNvSpPr>
          <p:nvPr>
            <p:ph type="body" idx="1"/>
          </p:nvPr>
        </p:nvSpPr>
        <p:spPr>
          <a:xfrm>
            <a:off x="914400" y="4348163"/>
            <a:ext cx="5029200" cy="413226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fr-FR" altLang="fr-FR" dirty="0"/>
          </a:p>
        </p:txBody>
      </p:sp>
    </p:spTree>
    <p:extLst>
      <p:ext uri="{BB962C8B-B14F-4D97-AF65-F5344CB8AC3E}">
        <p14:creationId xmlns:p14="http://schemas.microsoft.com/office/powerpoint/2010/main" xmlns="" val="24419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Rectangle 3"/>
          <p:cNvSpPr>
            <a:spLocks noGrp="1" noChangeArrowheads="1"/>
          </p:cNvSpPr>
          <p:nvPr>
            <p:ph type="sldNum" idx="10"/>
          </p:nvPr>
        </p:nvSpPr>
        <p:spPr>
          <a:ln/>
        </p:spPr>
        <p:txBody>
          <a:bodyPr/>
          <a:lstStyle>
            <a:lvl1pPr>
              <a:defRPr/>
            </a:lvl1pPr>
          </a:lstStyle>
          <a:p>
            <a:pPr>
              <a:defRPr/>
            </a:pPr>
            <a:fld id="{FAA18F1F-B6DD-4215-BB5C-098507821909}" type="slidenum">
              <a:rPr lang="fr-FR" altLang="fr-FR"/>
              <a:pPr>
                <a:defRPr/>
              </a:pPr>
              <a:t>‹N°›</a:t>
            </a:fld>
            <a:fld id="{963BF815-110B-4D33-A3AE-F3611B31022D}" type="slidenum">
              <a:rPr lang="fr-FR" altLang="fr-FR"/>
              <a:pPr>
                <a:defRPr/>
              </a:pPr>
              <a:t>‹N°›</a:t>
            </a:fld>
            <a:endParaRPr lang="fr-FR" altLang="fr-FR" dirty="0"/>
          </a:p>
        </p:txBody>
      </p:sp>
    </p:spTree>
    <p:extLst>
      <p:ext uri="{BB962C8B-B14F-4D97-AF65-F5344CB8AC3E}">
        <p14:creationId xmlns:p14="http://schemas.microsoft.com/office/powerpoint/2010/main" xmlns="" val="1042914986"/>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3"/>
          <p:cNvSpPr>
            <a:spLocks noGrp="1" noChangeArrowheads="1"/>
          </p:cNvSpPr>
          <p:nvPr>
            <p:ph type="sldNum" idx="10"/>
          </p:nvPr>
        </p:nvSpPr>
        <p:spPr>
          <a:ln/>
        </p:spPr>
        <p:txBody>
          <a:bodyPr/>
          <a:lstStyle>
            <a:lvl1pPr>
              <a:defRPr/>
            </a:lvl1pPr>
          </a:lstStyle>
          <a:p>
            <a:pPr>
              <a:defRPr/>
            </a:pPr>
            <a:fld id="{30437B1D-C4DD-4F3C-823C-F45230B889EC}" type="slidenum">
              <a:rPr lang="fr-FR" altLang="fr-FR"/>
              <a:pPr>
                <a:defRPr/>
              </a:pPr>
              <a:t>‹N°›</a:t>
            </a:fld>
            <a:fld id="{55A36F68-92D3-48BE-AF2D-05E4A76FB73F}" type="slidenum">
              <a:rPr lang="fr-FR" altLang="fr-FR"/>
              <a:pPr>
                <a:defRPr/>
              </a:pPr>
              <a:t>‹N°›</a:t>
            </a:fld>
            <a:endParaRPr lang="fr-FR" altLang="fr-FR" dirty="0"/>
          </a:p>
        </p:txBody>
      </p:sp>
    </p:spTree>
    <p:extLst>
      <p:ext uri="{BB962C8B-B14F-4D97-AF65-F5344CB8AC3E}">
        <p14:creationId xmlns:p14="http://schemas.microsoft.com/office/powerpoint/2010/main" xmlns="" val="3220762229"/>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3050"/>
            <a:ext cx="2055813" cy="585628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3050"/>
            <a:ext cx="6019800" cy="585628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3"/>
          <p:cNvSpPr>
            <a:spLocks noGrp="1" noChangeArrowheads="1"/>
          </p:cNvSpPr>
          <p:nvPr>
            <p:ph type="sldNum" idx="10"/>
          </p:nvPr>
        </p:nvSpPr>
        <p:spPr>
          <a:ln/>
        </p:spPr>
        <p:txBody>
          <a:bodyPr/>
          <a:lstStyle>
            <a:lvl1pPr>
              <a:defRPr/>
            </a:lvl1pPr>
          </a:lstStyle>
          <a:p>
            <a:pPr>
              <a:defRPr/>
            </a:pPr>
            <a:fld id="{D00F6F39-CA3A-41AB-BDF6-8B109397D2F3}" type="slidenum">
              <a:rPr lang="fr-FR" altLang="fr-FR"/>
              <a:pPr>
                <a:defRPr/>
              </a:pPr>
              <a:t>‹N°›</a:t>
            </a:fld>
            <a:fld id="{7761EB51-DA8E-47EC-AB2C-3D1B33A712E2}" type="slidenum">
              <a:rPr lang="fr-FR" altLang="fr-FR"/>
              <a:pPr>
                <a:defRPr/>
              </a:pPr>
              <a:t>‹N°›</a:t>
            </a:fld>
            <a:endParaRPr lang="fr-FR" altLang="fr-FR" dirty="0"/>
          </a:p>
        </p:txBody>
      </p:sp>
    </p:spTree>
    <p:extLst>
      <p:ext uri="{BB962C8B-B14F-4D97-AF65-F5344CB8AC3E}">
        <p14:creationId xmlns:p14="http://schemas.microsoft.com/office/powerpoint/2010/main" xmlns="" val="237750924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3"/>
          <p:cNvSpPr>
            <a:spLocks noGrp="1" noChangeArrowheads="1"/>
          </p:cNvSpPr>
          <p:nvPr>
            <p:ph type="sldNum" idx="10"/>
          </p:nvPr>
        </p:nvSpPr>
        <p:spPr>
          <a:ln/>
        </p:spPr>
        <p:txBody>
          <a:bodyPr/>
          <a:lstStyle>
            <a:lvl1pPr>
              <a:defRPr/>
            </a:lvl1pPr>
          </a:lstStyle>
          <a:p>
            <a:pPr>
              <a:defRPr/>
            </a:pPr>
            <a:fld id="{47B6FB53-6054-47A6-9879-6C922F562B0E}" type="slidenum">
              <a:rPr lang="fr-FR" altLang="fr-FR"/>
              <a:pPr>
                <a:defRPr/>
              </a:pPr>
              <a:t>‹N°›</a:t>
            </a:fld>
            <a:fld id="{ABECA22B-6B55-45D3-A59B-90E74DDCBA61}" type="slidenum">
              <a:rPr lang="fr-FR" altLang="fr-FR"/>
              <a:pPr>
                <a:defRPr/>
              </a:pPr>
              <a:t>‹N°›</a:t>
            </a:fld>
            <a:endParaRPr lang="fr-FR" altLang="fr-FR" dirty="0"/>
          </a:p>
        </p:txBody>
      </p:sp>
    </p:spTree>
    <p:extLst>
      <p:ext uri="{BB962C8B-B14F-4D97-AF65-F5344CB8AC3E}">
        <p14:creationId xmlns:p14="http://schemas.microsoft.com/office/powerpoint/2010/main" xmlns="" val="662465546"/>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a:t>Modifiez les styles du texte du masque</a:t>
            </a:r>
          </a:p>
        </p:txBody>
      </p:sp>
      <p:sp>
        <p:nvSpPr>
          <p:cNvPr id="4" name="Rectangle 3"/>
          <p:cNvSpPr>
            <a:spLocks noGrp="1" noChangeArrowheads="1"/>
          </p:cNvSpPr>
          <p:nvPr>
            <p:ph type="sldNum" idx="10"/>
          </p:nvPr>
        </p:nvSpPr>
        <p:spPr>
          <a:ln/>
        </p:spPr>
        <p:txBody>
          <a:bodyPr/>
          <a:lstStyle>
            <a:lvl1pPr>
              <a:defRPr/>
            </a:lvl1pPr>
          </a:lstStyle>
          <a:p>
            <a:pPr>
              <a:defRPr/>
            </a:pPr>
            <a:fld id="{06209B50-68E9-4FFA-B20B-C2F2C5A5FCC3}" type="slidenum">
              <a:rPr lang="fr-FR" altLang="fr-FR"/>
              <a:pPr>
                <a:defRPr/>
              </a:pPr>
              <a:t>‹N°›</a:t>
            </a:fld>
            <a:fld id="{0C052FCD-BDD8-48D9-91E9-F5ACC3473454}" type="slidenum">
              <a:rPr lang="fr-FR" altLang="fr-FR"/>
              <a:pPr>
                <a:defRPr/>
              </a:pPr>
              <a:t>‹N°›</a:t>
            </a:fld>
            <a:endParaRPr lang="fr-FR" altLang="fr-FR" dirty="0"/>
          </a:p>
        </p:txBody>
      </p:sp>
    </p:spTree>
    <p:extLst>
      <p:ext uri="{BB962C8B-B14F-4D97-AF65-F5344CB8AC3E}">
        <p14:creationId xmlns:p14="http://schemas.microsoft.com/office/powerpoint/2010/main" xmlns="" val="506247271"/>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4963"/>
            <a:ext cx="4037013" cy="452437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6613" y="1604963"/>
            <a:ext cx="4038600" cy="452437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3"/>
          <p:cNvSpPr>
            <a:spLocks noGrp="1" noChangeArrowheads="1"/>
          </p:cNvSpPr>
          <p:nvPr>
            <p:ph type="sldNum" idx="10"/>
          </p:nvPr>
        </p:nvSpPr>
        <p:spPr>
          <a:ln/>
        </p:spPr>
        <p:txBody>
          <a:bodyPr/>
          <a:lstStyle>
            <a:lvl1pPr>
              <a:defRPr/>
            </a:lvl1pPr>
          </a:lstStyle>
          <a:p>
            <a:pPr>
              <a:defRPr/>
            </a:pPr>
            <a:fld id="{3BD351BB-84E2-425D-84FF-03CDAEE925A5}" type="slidenum">
              <a:rPr lang="fr-FR" altLang="fr-FR"/>
              <a:pPr>
                <a:defRPr/>
              </a:pPr>
              <a:t>‹N°›</a:t>
            </a:fld>
            <a:fld id="{9A6C808A-2716-4EB8-82DC-21FC62858FB6}" type="slidenum">
              <a:rPr lang="fr-FR" altLang="fr-FR"/>
              <a:pPr>
                <a:defRPr/>
              </a:pPr>
              <a:t>‹N°›</a:t>
            </a:fld>
            <a:endParaRPr lang="fr-FR" altLang="fr-FR" dirty="0"/>
          </a:p>
        </p:txBody>
      </p:sp>
    </p:spTree>
    <p:extLst>
      <p:ext uri="{BB962C8B-B14F-4D97-AF65-F5344CB8AC3E}">
        <p14:creationId xmlns:p14="http://schemas.microsoft.com/office/powerpoint/2010/main" xmlns="" val="783111012"/>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a:t>Modifiez le style du titre</a:t>
            </a:r>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3"/>
          <p:cNvSpPr>
            <a:spLocks noGrp="1" noChangeArrowheads="1"/>
          </p:cNvSpPr>
          <p:nvPr>
            <p:ph type="sldNum" idx="10"/>
          </p:nvPr>
        </p:nvSpPr>
        <p:spPr>
          <a:ln/>
        </p:spPr>
        <p:txBody>
          <a:bodyPr/>
          <a:lstStyle>
            <a:lvl1pPr>
              <a:defRPr/>
            </a:lvl1pPr>
          </a:lstStyle>
          <a:p>
            <a:pPr>
              <a:defRPr/>
            </a:pPr>
            <a:fld id="{A0C97CCC-FC24-44BB-94A4-18B8B2DC7981}" type="slidenum">
              <a:rPr lang="fr-FR" altLang="fr-FR"/>
              <a:pPr>
                <a:defRPr/>
              </a:pPr>
              <a:t>‹N°›</a:t>
            </a:fld>
            <a:fld id="{1DB95943-64A9-41E7-80A1-D1F3F84440BF}" type="slidenum">
              <a:rPr lang="fr-FR" altLang="fr-FR"/>
              <a:pPr>
                <a:defRPr/>
              </a:pPr>
              <a:t>‹N°›</a:t>
            </a:fld>
            <a:endParaRPr lang="fr-FR" altLang="fr-FR" dirty="0"/>
          </a:p>
        </p:txBody>
      </p:sp>
    </p:spTree>
    <p:extLst>
      <p:ext uri="{BB962C8B-B14F-4D97-AF65-F5344CB8AC3E}">
        <p14:creationId xmlns:p14="http://schemas.microsoft.com/office/powerpoint/2010/main" xmlns="" val="2272254619"/>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3"/>
          <p:cNvSpPr>
            <a:spLocks noGrp="1" noChangeArrowheads="1"/>
          </p:cNvSpPr>
          <p:nvPr>
            <p:ph type="sldNum" idx="10"/>
          </p:nvPr>
        </p:nvSpPr>
        <p:spPr>
          <a:ln/>
        </p:spPr>
        <p:txBody>
          <a:bodyPr/>
          <a:lstStyle>
            <a:lvl1pPr>
              <a:defRPr/>
            </a:lvl1pPr>
          </a:lstStyle>
          <a:p>
            <a:pPr>
              <a:defRPr/>
            </a:pPr>
            <a:fld id="{225F0E7E-EA3A-41B6-A15B-EA2AD1172644}" type="slidenum">
              <a:rPr lang="fr-FR" altLang="fr-FR"/>
              <a:pPr>
                <a:defRPr/>
              </a:pPr>
              <a:t>‹N°›</a:t>
            </a:fld>
            <a:fld id="{60D38E98-9C01-4A3D-995E-59962CFC0577}" type="slidenum">
              <a:rPr lang="fr-FR" altLang="fr-FR"/>
              <a:pPr>
                <a:defRPr/>
              </a:pPr>
              <a:t>‹N°›</a:t>
            </a:fld>
            <a:endParaRPr lang="fr-FR" altLang="fr-FR" dirty="0"/>
          </a:p>
        </p:txBody>
      </p:sp>
    </p:spTree>
    <p:extLst>
      <p:ext uri="{BB962C8B-B14F-4D97-AF65-F5344CB8AC3E}">
        <p14:creationId xmlns:p14="http://schemas.microsoft.com/office/powerpoint/2010/main" xmlns="" val="575908965"/>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3"/>
          <p:cNvSpPr>
            <a:spLocks noGrp="1" noChangeArrowheads="1"/>
          </p:cNvSpPr>
          <p:nvPr>
            <p:ph type="sldNum" idx="10"/>
          </p:nvPr>
        </p:nvSpPr>
        <p:spPr>
          <a:ln/>
        </p:spPr>
        <p:txBody>
          <a:bodyPr/>
          <a:lstStyle>
            <a:lvl1pPr>
              <a:defRPr/>
            </a:lvl1pPr>
          </a:lstStyle>
          <a:p>
            <a:pPr>
              <a:defRPr/>
            </a:pPr>
            <a:fld id="{4BAEBD7D-A776-4EFF-977E-32DA434166CF}" type="slidenum">
              <a:rPr lang="fr-FR" altLang="fr-FR"/>
              <a:pPr>
                <a:defRPr/>
              </a:pPr>
              <a:t>‹N°›</a:t>
            </a:fld>
            <a:fld id="{921C3053-40B1-4EBB-9BDB-9E0F4BCF235D}" type="slidenum">
              <a:rPr lang="fr-FR" altLang="fr-FR"/>
              <a:pPr>
                <a:defRPr/>
              </a:pPr>
              <a:t>‹N°›</a:t>
            </a:fld>
            <a:endParaRPr lang="fr-FR" altLang="fr-FR" dirty="0"/>
          </a:p>
        </p:txBody>
      </p:sp>
    </p:spTree>
    <p:extLst>
      <p:ext uri="{BB962C8B-B14F-4D97-AF65-F5344CB8AC3E}">
        <p14:creationId xmlns:p14="http://schemas.microsoft.com/office/powerpoint/2010/main" xmlns="" val="4062580209"/>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Rectangle 3"/>
          <p:cNvSpPr>
            <a:spLocks noGrp="1" noChangeArrowheads="1"/>
          </p:cNvSpPr>
          <p:nvPr>
            <p:ph type="sldNum" idx="10"/>
          </p:nvPr>
        </p:nvSpPr>
        <p:spPr>
          <a:ln/>
        </p:spPr>
        <p:txBody>
          <a:bodyPr/>
          <a:lstStyle>
            <a:lvl1pPr>
              <a:defRPr/>
            </a:lvl1pPr>
          </a:lstStyle>
          <a:p>
            <a:pPr>
              <a:defRPr/>
            </a:pPr>
            <a:fld id="{294A24E5-E91E-4576-82E6-28EC73F0998F}" type="slidenum">
              <a:rPr lang="fr-FR" altLang="fr-FR"/>
              <a:pPr>
                <a:defRPr/>
              </a:pPr>
              <a:t>‹N°›</a:t>
            </a:fld>
            <a:fld id="{06474F74-C8E6-4033-B00C-317B8C034186}" type="slidenum">
              <a:rPr lang="fr-FR" altLang="fr-FR"/>
              <a:pPr>
                <a:defRPr/>
              </a:pPr>
              <a:t>‹N°›</a:t>
            </a:fld>
            <a:endParaRPr lang="fr-FR" altLang="fr-FR" dirty="0"/>
          </a:p>
        </p:txBody>
      </p:sp>
    </p:spTree>
    <p:extLst>
      <p:ext uri="{BB962C8B-B14F-4D97-AF65-F5344CB8AC3E}">
        <p14:creationId xmlns:p14="http://schemas.microsoft.com/office/powerpoint/2010/main" xmlns="" val="2344610809"/>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Rectangle 3"/>
          <p:cNvSpPr>
            <a:spLocks noGrp="1" noChangeArrowheads="1"/>
          </p:cNvSpPr>
          <p:nvPr>
            <p:ph type="sldNum" idx="10"/>
          </p:nvPr>
        </p:nvSpPr>
        <p:spPr>
          <a:ln/>
        </p:spPr>
        <p:txBody>
          <a:bodyPr/>
          <a:lstStyle>
            <a:lvl1pPr>
              <a:defRPr/>
            </a:lvl1pPr>
          </a:lstStyle>
          <a:p>
            <a:pPr>
              <a:defRPr/>
            </a:pPr>
            <a:fld id="{A3FCA1D7-64DD-4593-B6AC-642E7AFCA3FF}" type="slidenum">
              <a:rPr lang="fr-FR" altLang="fr-FR"/>
              <a:pPr>
                <a:defRPr/>
              </a:pPr>
              <a:t>‹N°›</a:t>
            </a:fld>
            <a:fld id="{C3A110CD-5147-4120-B18D-A35833772495}" type="slidenum">
              <a:rPr lang="fr-FR" altLang="fr-FR"/>
              <a:pPr>
                <a:defRPr/>
              </a:pPr>
              <a:t>‹N°›</a:t>
            </a:fld>
            <a:endParaRPr lang="fr-FR" altLang="fr-FR" dirty="0"/>
          </a:p>
        </p:txBody>
      </p:sp>
    </p:spTree>
    <p:extLst>
      <p:ext uri="{BB962C8B-B14F-4D97-AF65-F5344CB8AC3E}">
        <p14:creationId xmlns:p14="http://schemas.microsoft.com/office/powerpoint/2010/main" xmlns="" val="3474989092"/>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457200" y="6245225"/>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360">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fr-FR" altLang="fr-FR" dirty="0"/>
          </a:p>
        </p:txBody>
      </p:sp>
      <p:sp>
        <p:nvSpPr>
          <p:cNvPr id="1027" name="Rectangle 2"/>
          <p:cNvSpPr>
            <a:spLocks noChangeArrowheads="1"/>
          </p:cNvSpPr>
          <p:nvPr/>
        </p:nvSpPr>
        <p:spPr bwMode="auto">
          <a:xfrm>
            <a:off x="3124200" y="6245225"/>
            <a:ext cx="2895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360">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fr-FR" altLang="fr-FR" dirty="0"/>
          </a:p>
        </p:txBody>
      </p:sp>
      <p:sp>
        <p:nvSpPr>
          <p:cNvPr id="2" name="Rectangle 3"/>
          <p:cNvSpPr>
            <a:spLocks noGrp="1" noChangeArrowheads="1"/>
          </p:cNvSpPr>
          <p:nvPr>
            <p:ph type="sldNum"/>
          </p:nvPr>
        </p:nvSpPr>
        <p:spPr bwMode="auto">
          <a:xfrm>
            <a:off x="6553200" y="6245225"/>
            <a:ext cx="2122488" cy="465138"/>
          </a:xfrm>
          <a:prstGeom prst="rect">
            <a:avLst/>
          </a:prstGeom>
          <a:noFill/>
          <a:ln>
            <a:noFill/>
          </a:ln>
          <a:effectLst/>
          <a:extLst/>
        </p:spPr>
        <p:txBody>
          <a:bodyPr vert="horz" wrap="square" lIns="90000" tIns="45000" rIns="90000" bIns="45000" numCol="1" anchor="t" anchorCtr="0" compatLnSpc="1">
            <a:prstTxWarp prst="textNoShape">
              <a:avLst/>
            </a:prstTxWarp>
          </a:bodyPr>
          <a:lstStyle>
            <a:lvl1pPr eaLnBrk="1" hangingPunct="1">
              <a:lnSpc>
                <a:spcPct val="93000"/>
              </a:lnSpc>
              <a:buClr>
                <a:srgbClr val="000000"/>
              </a:buClr>
              <a:buSzPct val="100000"/>
              <a:buFont typeface="Times New Roman" panose="02020603050405020304" pitchFamily="18" charset="0"/>
              <a:buNone/>
              <a:defRPr>
                <a:solidFill>
                  <a:srgbClr val="000000"/>
                </a:solidFill>
                <a:cs typeface="Arial Unicode MS" panose="020B0604020202020204" pitchFamily="34" charset="-128"/>
              </a:defRPr>
            </a:lvl1pPr>
          </a:lstStyle>
          <a:p>
            <a:pPr>
              <a:defRPr/>
            </a:pPr>
            <a:fld id="{47F48345-B205-4FF0-A0EE-FE84FEC03979}" type="slidenum">
              <a:rPr lang="fr-FR" altLang="fr-FR"/>
              <a:pPr>
                <a:defRPr/>
              </a:pPr>
              <a:t>‹N°›</a:t>
            </a:fld>
            <a:fld id="{474C6736-21BC-4EDC-93B7-B2DA1A45B75C}" type="slidenum">
              <a:rPr lang="fr-FR" altLang="fr-FR"/>
              <a:pPr>
                <a:defRPr/>
              </a:pPr>
              <a:t>‹N°›</a:t>
            </a:fld>
            <a:endParaRPr lang="fr-FR" altLang="fr-FR" dirty="0"/>
          </a:p>
        </p:txBody>
      </p:sp>
      <p:sp>
        <p:nvSpPr>
          <p:cNvPr id="1029" name="Rectangle 4"/>
          <p:cNvSpPr>
            <a:spLocks noGrp="1" noChangeArrowheads="1"/>
          </p:cNvSpPr>
          <p:nvPr>
            <p:ph type="title"/>
          </p:nvPr>
        </p:nvSpPr>
        <p:spPr bwMode="auto">
          <a:xfrm>
            <a:off x="457200" y="273050"/>
            <a:ext cx="8228013"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lvl="0"/>
            <a:r>
              <a:rPr lang="en-GB" altLang="fr-FR"/>
              <a:t>Cliquez pour éditer le format du texte-titre</a:t>
            </a:r>
          </a:p>
        </p:txBody>
      </p:sp>
      <p:sp>
        <p:nvSpPr>
          <p:cNvPr id="1030" name="Rectangle 5"/>
          <p:cNvSpPr>
            <a:spLocks noGrp="1" noChangeArrowheads="1"/>
          </p:cNvSpPr>
          <p:nvPr>
            <p:ph type="body" idx="1"/>
          </p:nvPr>
        </p:nvSpPr>
        <p:spPr bwMode="auto">
          <a:xfrm>
            <a:off x="457200" y="1604963"/>
            <a:ext cx="8228013" cy="4524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0" tIns="28224" rIns="0" bIns="0" numCol="1" anchor="t" anchorCtr="0" compatLnSpc="1">
            <a:prstTxWarp prst="textNoShape">
              <a:avLst/>
            </a:prstTxWarp>
          </a:bodyPr>
          <a:lstStyle/>
          <a:p>
            <a:pPr lvl="0"/>
            <a:r>
              <a:rPr lang="en-GB" altLang="fr-FR"/>
              <a:t>Cliquez pour éditer le format du plan de texte</a:t>
            </a:r>
          </a:p>
          <a:p>
            <a:pPr lvl="1"/>
            <a:r>
              <a:rPr lang="en-GB" altLang="fr-FR"/>
              <a:t>Second niveau de plan</a:t>
            </a:r>
          </a:p>
          <a:p>
            <a:pPr lvl="2"/>
            <a:r>
              <a:rPr lang="en-GB" altLang="fr-FR"/>
              <a:t>Troisième niveau de plan</a:t>
            </a:r>
          </a:p>
          <a:p>
            <a:pPr lvl="3"/>
            <a:r>
              <a:rPr lang="en-GB" altLang="fr-FR"/>
              <a:t>Quatrième niveau de plan</a:t>
            </a:r>
          </a:p>
          <a:p>
            <a:pPr lvl="4"/>
            <a:r>
              <a:rPr lang="en-GB" altLang="fr-FR"/>
              <a:t>Cinquième niveau de plan</a:t>
            </a:r>
          </a:p>
          <a:p>
            <a:pPr lvl="4"/>
            <a:r>
              <a:rPr lang="en-GB" altLang="fr-FR"/>
              <a:t>Sixième niveau de plan</a:t>
            </a:r>
          </a:p>
          <a:p>
            <a:pPr lvl="4"/>
            <a:r>
              <a:rPr lang="en-GB" altLang="fr-FR"/>
              <a:t>Septième niveau de plan</a:t>
            </a:r>
          </a:p>
          <a:p>
            <a:pPr lvl="4"/>
            <a:r>
              <a:rPr lang="en-GB" altLang="fr-FR"/>
              <a:t>Huitième niveau de plan</a:t>
            </a:r>
          </a:p>
          <a:p>
            <a:pPr lvl="4"/>
            <a:r>
              <a:rPr lang="en-GB" altLang="fr-FR"/>
              <a:t>Neuvième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l" defTabSz="449263" rtl="0" eaLnBrk="0" fontAlgn="base" hangingPunct="0">
        <a:lnSpc>
          <a:spcPct val="118000"/>
        </a:lnSpc>
        <a:spcBef>
          <a:spcPct val="0"/>
        </a:spcBef>
        <a:spcAft>
          <a:spcPct val="0"/>
        </a:spcAft>
        <a:buClr>
          <a:srgbClr val="000000"/>
        </a:buClr>
        <a:buSzPct val="100000"/>
        <a:buFont typeface="Times New Roman" panose="02020603050405020304" pitchFamily="18" charset="0"/>
        <a:defRPr sz="4400" kern="1200">
          <a:solidFill>
            <a:srgbClr val="FFFFFF"/>
          </a:solidFill>
          <a:latin typeface="+mj-lt"/>
          <a:ea typeface="+mj-ea"/>
          <a:cs typeface="+mj-cs"/>
        </a:defRPr>
      </a:lvl1pPr>
      <a:lvl2pPr algn="l" defTabSz="449263" rtl="0" eaLnBrk="0" fontAlgn="base" hangingPunct="0">
        <a:lnSpc>
          <a:spcPct val="118000"/>
        </a:lnSpc>
        <a:spcBef>
          <a:spcPct val="0"/>
        </a:spcBef>
        <a:spcAft>
          <a:spcPct val="0"/>
        </a:spcAft>
        <a:buClr>
          <a:srgbClr val="000000"/>
        </a:buClr>
        <a:buSzPct val="100000"/>
        <a:buFont typeface="Times New Roman" panose="02020603050405020304" pitchFamily="18" charset="0"/>
        <a:defRPr sz="4400">
          <a:solidFill>
            <a:srgbClr val="FFFFFF"/>
          </a:solidFill>
          <a:latin typeface="Arial Black" panose="020B0A04020102020204" pitchFamily="34" charset="0"/>
          <a:ea typeface="MS Gothic" panose="020B0609070205080204" pitchFamily="49" charset="-128"/>
        </a:defRPr>
      </a:lvl2pPr>
      <a:lvl3pPr algn="l" defTabSz="449263" rtl="0" eaLnBrk="0" fontAlgn="base" hangingPunct="0">
        <a:lnSpc>
          <a:spcPct val="118000"/>
        </a:lnSpc>
        <a:spcBef>
          <a:spcPct val="0"/>
        </a:spcBef>
        <a:spcAft>
          <a:spcPct val="0"/>
        </a:spcAft>
        <a:buClr>
          <a:srgbClr val="000000"/>
        </a:buClr>
        <a:buSzPct val="100000"/>
        <a:buFont typeface="Times New Roman" panose="02020603050405020304" pitchFamily="18" charset="0"/>
        <a:defRPr sz="4400">
          <a:solidFill>
            <a:srgbClr val="FFFFFF"/>
          </a:solidFill>
          <a:latin typeface="Arial Black" panose="020B0A04020102020204" pitchFamily="34" charset="0"/>
          <a:ea typeface="MS Gothic" panose="020B0609070205080204" pitchFamily="49" charset="-128"/>
        </a:defRPr>
      </a:lvl3pPr>
      <a:lvl4pPr algn="l" defTabSz="449263" rtl="0" eaLnBrk="0" fontAlgn="base" hangingPunct="0">
        <a:lnSpc>
          <a:spcPct val="118000"/>
        </a:lnSpc>
        <a:spcBef>
          <a:spcPct val="0"/>
        </a:spcBef>
        <a:spcAft>
          <a:spcPct val="0"/>
        </a:spcAft>
        <a:buClr>
          <a:srgbClr val="000000"/>
        </a:buClr>
        <a:buSzPct val="100000"/>
        <a:buFont typeface="Times New Roman" panose="02020603050405020304" pitchFamily="18" charset="0"/>
        <a:defRPr sz="4400">
          <a:solidFill>
            <a:srgbClr val="FFFFFF"/>
          </a:solidFill>
          <a:latin typeface="Arial Black" panose="020B0A04020102020204" pitchFamily="34" charset="0"/>
          <a:ea typeface="MS Gothic" panose="020B0609070205080204" pitchFamily="49" charset="-128"/>
        </a:defRPr>
      </a:lvl4pPr>
      <a:lvl5pPr algn="l" defTabSz="449263" rtl="0" eaLnBrk="0" fontAlgn="base" hangingPunct="0">
        <a:lnSpc>
          <a:spcPct val="118000"/>
        </a:lnSpc>
        <a:spcBef>
          <a:spcPct val="0"/>
        </a:spcBef>
        <a:spcAft>
          <a:spcPct val="0"/>
        </a:spcAft>
        <a:buClr>
          <a:srgbClr val="000000"/>
        </a:buClr>
        <a:buSzPct val="100000"/>
        <a:buFont typeface="Times New Roman" panose="02020603050405020304" pitchFamily="18" charset="0"/>
        <a:defRPr sz="4400">
          <a:solidFill>
            <a:srgbClr val="FFFFFF"/>
          </a:solidFill>
          <a:latin typeface="Arial Black" panose="020B0A04020102020204" pitchFamily="34" charset="0"/>
          <a:ea typeface="MS Gothic" panose="020B0609070205080204" pitchFamily="49" charset="-128"/>
        </a:defRPr>
      </a:lvl5pPr>
      <a:lvl6pPr marL="2514600" indent="-228600" algn="l" defTabSz="449263" rtl="0" fontAlgn="base" hangingPunct="0">
        <a:lnSpc>
          <a:spcPct val="118000"/>
        </a:lnSpc>
        <a:spcBef>
          <a:spcPct val="0"/>
        </a:spcBef>
        <a:spcAft>
          <a:spcPct val="0"/>
        </a:spcAft>
        <a:buClr>
          <a:srgbClr val="000000"/>
        </a:buClr>
        <a:buSzPct val="100000"/>
        <a:buFont typeface="Times New Roman" panose="02020603050405020304" pitchFamily="18" charset="0"/>
        <a:defRPr sz="4400">
          <a:solidFill>
            <a:srgbClr val="FFFFFF"/>
          </a:solidFill>
          <a:latin typeface="Arial Black" panose="020B0A04020102020204" pitchFamily="34" charset="0"/>
          <a:ea typeface="MS Gothic" panose="020B0609070205080204" pitchFamily="49" charset="-128"/>
        </a:defRPr>
      </a:lvl6pPr>
      <a:lvl7pPr marL="2971800" indent="-228600" algn="l" defTabSz="449263" rtl="0" fontAlgn="base" hangingPunct="0">
        <a:lnSpc>
          <a:spcPct val="118000"/>
        </a:lnSpc>
        <a:spcBef>
          <a:spcPct val="0"/>
        </a:spcBef>
        <a:spcAft>
          <a:spcPct val="0"/>
        </a:spcAft>
        <a:buClr>
          <a:srgbClr val="000000"/>
        </a:buClr>
        <a:buSzPct val="100000"/>
        <a:buFont typeface="Times New Roman" panose="02020603050405020304" pitchFamily="18" charset="0"/>
        <a:defRPr sz="4400">
          <a:solidFill>
            <a:srgbClr val="FFFFFF"/>
          </a:solidFill>
          <a:latin typeface="Arial Black" panose="020B0A04020102020204" pitchFamily="34" charset="0"/>
          <a:ea typeface="MS Gothic" panose="020B0609070205080204" pitchFamily="49" charset="-128"/>
        </a:defRPr>
      </a:lvl7pPr>
      <a:lvl8pPr marL="3429000" indent="-228600" algn="l" defTabSz="449263" rtl="0" fontAlgn="base" hangingPunct="0">
        <a:lnSpc>
          <a:spcPct val="118000"/>
        </a:lnSpc>
        <a:spcBef>
          <a:spcPct val="0"/>
        </a:spcBef>
        <a:spcAft>
          <a:spcPct val="0"/>
        </a:spcAft>
        <a:buClr>
          <a:srgbClr val="000000"/>
        </a:buClr>
        <a:buSzPct val="100000"/>
        <a:buFont typeface="Times New Roman" panose="02020603050405020304" pitchFamily="18" charset="0"/>
        <a:defRPr sz="4400">
          <a:solidFill>
            <a:srgbClr val="FFFFFF"/>
          </a:solidFill>
          <a:latin typeface="Arial Black" panose="020B0A04020102020204" pitchFamily="34" charset="0"/>
          <a:ea typeface="MS Gothic" panose="020B0609070205080204" pitchFamily="49" charset="-128"/>
        </a:defRPr>
      </a:lvl8pPr>
      <a:lvl9pPr marL="3886200" indent="-228600" algn="l" defTabSz="449263" rtl="0" fontAlgn="base" hangingPunct="0">
        <a:lnSpc>
          <a:spcPct val="118000"/>
        </a:lnSpc>
        <a:spcBef>
          <a:spcPct val="0"/>
        </a:spcBef>
        <a:spcAft>
          <a:spcPct val="0"/>
        </a:spcAft>
        <a:buClr>
          <a:srgbClr val="000000"/>
        </a:buClr>
        <a:buSzPct val="100000"/>
        <a:buFont typeface="Times New Roman" panose="02020603050405020304" pitchFamily="18" charset="0"/>
        <a:defRPr sz="4400">
          <a:solidFill>
            <a:srgbClr val="FFFFFF"/>
          </a:solidFill>
          <a:latin typeface="Arial Black" panose="020B0A04020102020204" pitchFamily="34" charset="0"/>
          <a:ea typeface="MS Gothic" panose="020B0609070205080204" pitchFamily="49" charset="-128"/>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anose="02020603050405020304" pitchFamily="18" charset="0"/>
        <a:buChar char="•"/>
        <a:defRPr sz="3200" kern="12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anose="02020603050405020304" pitchFamily="18" charset="0"/>
        <a:buChar char="–"/>
        <a:defRPr sz="2400" kern="1200">
          <a:solidFill>
            <a:srgbClr val="000000"/>
          </a:solidFill>
          <a:latin typeface="+mn-lt"/>
          <a:ea typeface="+mn-ea"/>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anose="02020603050405020304" pitchFamily="18" charset="0"/>
        <a:buChar char="•"/>
        <a:defRPr sz="2000" kern="1200">
          <a:solidFill>
            <a:srgbClr val="000000"/>
          </a:solidFill>
          <a:latin typeface="+mn-lt"/>
          <a:ea typeface="+mn-ea"/>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anose="02020603050405020304" pitchFamily="18" charset="0"/>
        <a:buChar char="–"/>
        <a:defRPr sz="2000" kern="1200">
          <a:solidFill>
            <a:srgbClr val="000000"/>
          </a:solidFill>
          <a:latin typeface="+mn-lt"/>
          <a:ea typeface="+mn-ea"/>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anose="02020603050405020304" pitchFamily="18" charset="0"/>
        <a:buChar char="»"/>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slide" Target="slide6.xml"/><Relationship Id="rId4" Type="http://schemas.openxmlformats.org/officeDocument/2006/relationships/slide" Target="slide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ChangeArrowheads="1"/>
          </p:cNvSpPr>
          <p:nvPr/>
        </p:nvSpPr>
        <p:spPr bwMode="auto">
          <a:xfrm>
            <a:off x="1300163" y="3678238"/>
            <a:ext cx="6553200" cy="175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360">
                <a:solidFill>
                  <a:srgbClr val="000000"/>
                </a:solidFill>
                <a:round/>
                <a:headEnd/>
                <a:tailEnd/>
              </a14:hiddenLine>
            </a:ext>
          </a:extLst>
        </p:spPr>
        <p:txBody>
          <a:bodyPr lIns="90000" tIns="52056" rIns="90000" bIns="45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8000"/>
              </a:lnSpc>
              <a:spcBef>
                <a:spcPts val="700"/>
              </a:spcBef>
              <a:buClr>
                <a:srgbClr val="000000"/>
              </a:buClr>
              <a:buSzPct val="100000"/>
              <a:buFont typeface="Times New Roman" panose="02020603050405020304" pitchFamily="18" charset="0"/>
              <a:buNone/>
            </a:pPr>
            <a:r>
              <a:rPr lang="fr-FR" altLang="fr-FR" sz="2800" dirty="0">
                <a:solidFill>
                  <a:srgbClr val="000000"/>
                </a:solidFill>
                <a:latin typeface="Engravers MT" panose="02090707080505020304" pitchFamily="18" charset="0"/>
                <a:ea typeface="Microsoft YaHei" panose="020B0503020204020204" pitchFamily="34" charset="-122"/>
              </a:rPr>
              <a:t>Choix et procédures</a:t>
            </a:r>
          </a:p>
        </p:txBody>
      </p:sp>
      <p:sp>
        <p:nvSpPr>
          <p:cNvPr id="3075" name="Rectangle 2"/>
          <p:cNvSpPr>
            <a:spLocks noChangeArrowheads="1"/>
          </p:cNvSpPr>
          <p:nvPr/>
        </p:nvSpPr>
        <p:spPr bwMode="auto">
          <a:xfrm>
            <a:off x="1300163" y="2160588"/>
            <a:ext cx="6324600" cy="144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67680" rIns="90000" bIns="45000"/>
          <a:lstStyle>
            <a:lvl1pPr>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5000"/>
              </a:lnSpc>
              <a:buClr>
                <a:srgbClr val="000000"/>
              </a:buClr>
              <a:buSzPct val="100000"/>
              <a:buFont typeface="Times New Roman" panose="02020603050405020304" pitchFamily="18" charset="0"/>
              <a:buNone/>
            </a:pPr>
            <a:r>
              <a:rPr lang="fr-FR" altLang="fr-FR" sz="3600" dirty="0">
                <a:solidFill>
                  <a:srgbClr val="000000"/>
                </a:solidFill>
                <a:latin typeface="StoneSerif SAIN SmBd v.1" charset="0"/>
                <a:cs typeface="Arial Unicode MS" panose="020B0604020202020204" pitchFamily="34" charset="-128"/>
              </a:rPr>
              <a:t>L'ORIENTATION APRES LA 3EME</a:t>
            </a:r>
          </a:p>
        </p:txBody>
      </p:sp>
      <p:pic>
        <p:nvPicPr>
          <p:cNvPr id="3076"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35825" y="0"/>
            <a:ext cx="1908175" cy="1908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360">
                <a:solidFill>
                  <a:srgbClr val="000000"/>
                </a:solidFill>
                <a:round/>
                <a:headEnd/>
                <a:tailEnd/>
              </a14:hiddenLine>
            </a:ext>
          </a:extLst>
        </p:spPr>
      </p:pic>
      <p:sp>
        <p:nvSpPr>
          <p:cNvPr id="3077" name="Rectangle 4"/>
          <p:cNvSpPr>
            <a:spLocks noChangeArrowheads="1"/>
          </p:cNvSpPr>
          <p:nvPr/>
        </p:nvSpPr>
        <p:spPr bwMode="auto">
          <a:xfrm>
            <a:off x="250825" y="5430838"/>
            <a:ext cx="8208963" cy="985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360">
                <a:solidFill>
                  <a:srgbClr val="000000"/>
                </a:solidFill>
                <a:round/>
                <a:headEnd/>
                <a:tailEnd/>
              </a14:hiddenLine>
            </a:ext>
          </a:extLst>
        </p:spPr>
        <p:txBody>
          <a:bodyPr lIns="90000" tIns="60876" rIns="90000" bIns="45000"/>
          <a:lstStyle>
            <a:lvl1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ea typeface="MS Gothic" panose="020B0609070205080204" pitchFamily="49" charset="-128"/>
              </a:defRPr>
            </a:lvl1pPr>
            <a:lvl2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ea typeface="MS Gothic" panose="020B0609070205080204" pitchFamily="49" charset="-128"/>
              </a:defRPr>
            </a:lvl2pPr>
            <a:lvl3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ea typeface="MS Gothic" panose="020B0609070205080204" pitchFamily="49" charset="-128"/>
              </a:defRPr>
            </a:lvl3pPr>
            <a:lvl4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ea typeface="MS Gothic" panose="020B0609070205080204" pitchFamily="49" charset="-128"/>
              </a:defRPr>
            </a:lvl4pPr>
            <a:lvl5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ea typeface="MS Gothic" panose="020B0609070205080204" pitchFamily="49" charset="-128"/>
              </a:defRPr>
            </a:lvl9pPr>
          </a:lstStyle>
          <a:p>
            <a:pPr eaLnBrk="1" hangingPunct="1">
              <a:lnSpc>
                <a:spcPct val="93000"/>
              </a:lnSpc>
              <a:buClr>
                <a:srgbClr val="000000"/>
              </a:buClr>
              <a:buSzPct val="100000"/>
              <a:buFont typeface="Times New Roman" panose="02020603050405020304" pitchFamily="18" charset="0"/>
              <a:buNone/>
            </a:pPr>
            <a:r>
              <a:rPr lang="fr-FR" altLang="fr-FR" b="1" dirty="0">
                <a:solidFill>
                  <a:srgbClr val="333399"/>
                </a:solidFill>
                <a:cs typeface="Arial Unicode MS" panose="020B0604020202020204" pitchFamily="34" charset="-128"/>
              </a:rPr>
              <a:t>A. SIMON</a:t>
            </a:r>
          </a:p>
          <a:p>
            <a:pPr eaLnBrk="1" hangingPunct="1">
              <a:lnSpc>
                <a:spcPct val="93000"/>
              </a:lnSpc>
              <a:buClr>
                <a:srgbClr val="000000"/>
              </a:buClr>
              <a:buSzPct val="100000"/>
              <a:buFont typeface="Times New Roman" panose="02020603050405020304" pitchFamily="18" charset="0"/>
              <a:buNone/>
            </a:pPr>
            <a:r>
              <a:rPr lang="fr-FR" altLang="fr-FR" sz="1600" b="1" dirty="0">
                <a:solidFill>
                  <a:srgbClr val="333399"/>
                </a:solidFill>
                <a:cs typeface="Arial Unicode MS" panose="020B0604020202020204" pitchFamily="34" charset="-128"/>
              </a:rPr>
              <a:t>conseillère d’orientation psychologue</a:t>
            </a:r>
          </a:p>
          <a:p>
            <a:pPr algn="ctr" eaLnBrk="1" hangingPunct="1">
              <a:lnSpc>
                <a:spcPct val="93000"/>
              </a:lnSpc>
              <a:buClr>
                <a:srgbClr val="000000"/>
              </a:buClr>
              <a:buSzPct val="100000"/>
              <a:buFont typeface="Times New Roman" panose="02020603050405020304" pitchFamily="18" charset="0"/>
              <a:buNone/>
            </a:pPr>
            <a:endParaRPr lang="fr-FR" altLang="fr-FR" sz="1600" b="1" dirty="0">
              <a:solidFill>
                <a:srgbClr val="333399"/>
              </a:solidFill>
              <a:cs typeface="Arial Unicode MS" panose="020B0604020202020204" pitchFamily="34" charset="-128"/>
            </a:endParaRPr>
          </a:p>
          <a:p>
            <a:pPr eaLnBrk="1" hangingPunct="1">
              <a:lnSpc>
                <a:spcPct val="93000"/>
              </a:lnSpc>
              <a:buClr>
                <a:srgbClr val="000000"/>
              </a:buClr>
              <a:buSzPct val="100000"/>
              <a:buFont typeface="Times New Roman" panose="02020603050405020304" pitchFamily="18" charset="0"/>
              <a:buNone/>
            </a:pPr>
            <a:r>
              <a:rPr lang="fr-FR" altLang="fr-FR" sz="1200" b="1" dirty="0">
                <a:solidFill>
                  <a:srgbClr val="333399"/>
                </a:solidFill>
                <a:cs typeface="Arial Unicode MS" panose="020B0604020202020204" pitchFamily="34" charset="-128"/>
              </a:rPr>
              <a:t>														          </a:t>
            </a:r>
            <a:r>
              <a:rPr lang="fr-FR" altLang="fr-FR" sz="1200" b="1" dirty="0" smtClean="0">
                <a:solidFill>
                  <a:srgbClr val="333399"/>
                </a:solidFill>
                <a:cs typeface="Arial Unicode MS" panose="020B0604020202020204" pitchFamily="34" charset="-128"/>
              </a:rPr>
              <a:t>Avril 2017</a:t>
            </a:r>
            <a:endParaRPr lang="fr-FR" altLang="fr-FR" sz="1200" b="1" dirty="0">
              <a:solidFill>
                <a:srgbClr val="333399"/>
              </a:solidFill>
              <a:cs typeface="Arial Unicode MS" panose="020B0604020202020204"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CustomShape 1"/>
          <p:cNvSpPr/>
          <p:nvPr/>
        </p:nvSpPr>
        <p:spPr>
          <a:xfrm>
            <a:off x="242293" y="103516"/>
            <a:ext cx="720360" cy="6623239"/>
          </a:xfrm>
          <a:prstGeom prst="rect">
            <a:avLst/>
          </a:prstGeom>
          <a:gradFill>
            <a:gsLst>
              <a:gs pos="0">
                <a:srgbClr val="D3E2FE"/>
              </a:gs>
              <a:gs pos="100000">
                <a:srgbClr val="74A1FC"/>
              </a:gs>
            </a:gsLst>
            <a:lin ang="5400000"/>
          </a:gradFill>
          <a:ln w="9360">
            <a:solidFill>
              <a:srgbClr val="F9FECA"/>
            </a:solidFill>
            <a:miter/>
          </a:ln>
        </p:spPr>
        <p:txBody>
          <a:bodyPr lIns="90000" tIns="46800" rIns="90000" bIns="46800"/>
          <a:lstStyle/>
          <a:p>
            <a:endParaRPr dirty="0"/>
          </a:p>
          <a:p>
            <a:endParaRPr dirty="0"/>
          </a:p>
          <a:p>
            <a:endParaRPr dirty="0"/>
          </a:p>
          <a:p>
            <a:endParaRPr dirty="0"/>
          </a:p>
          <a:p>
            <a:endParaRPr dirty="0"/>
          </a:p>
          <a:p>
            <a:endParaRPr dirty="0"/>
          </a:p>
          <a:p>
            <a:endParaRPr dirty="0"/>
          </a:p>
          <a:p>
            <a:endParaRPr dirty="0"/>
          </a:p>
          <a:p>
            <a:endParaRPr dirty="0"/>
          </a:p>
          <a:p>
            <a:endParaRPr dirty="0"/>
          </a:p>
          <a:p>
            <a:endParaRPr dirty="0"/>
          </a:p>
          <a:p>
            <a:endParaRPr dirty="0"/>
          </a:p>
          <a:p>
            <a:endParaRPr dirty="0"/>
          </a:p>
          <a:p>
            <a:endParaRPr dirty="0"/>
          </a:p>
          <a:p>
            <a:endParaRPr dirty="0"/>
          </a:p>
          <a:p>
            <a:endParaRPr dirty="0"/>
          </a:p>
          <a:p>
            <a:endParaRPr dirty="0"/>
          </a:p>
          <a:p>
            <a:endParaRPr dirty="0"/>
          </a:p>
        </p:txBody>
      </p:sp>
      <p:sp>
        <p:nvSpPr>
          <p:cNvPr id="124" name="CustomShape 2"/>
          <p:cNvSpPr/>
          <p:nvPr/>
        </p:nvSpPr>
        <p:spPr>
          <a:xfrm>
            <a:off x="468360" y="2637000"/>
            <a:ext cx="8229240" cy="1800000"/>
          </a:xfrm>
          <a:prstGeom prst="rect">
            <a:avLst/>
          </a:prstGeom>
        </p:spPr>
        <p:txBody>
          <a:bodyPr lIns="90000" tIns="45000" rIns="90000" bIns="45000"/>
          <a:lstStyle/>
          <a:p>
            <a:pPr algn="ctr"/>
            <a:r>
              <a:rPr lang="fr-FR" sz="4000" b="1" dirty="0">
                <a:solidFill>
                  <a:srgbClr val="333399"/>
                </a:solidFill>
                <a:latin typeface="Times New Roman" panose="02020603050405020304" pitchFamily="18" charset="0"/>
                <a:ea typeface="Tahoma" panose="020B0604030504040204" pitchFamily="34" charset="0"/>
                <a:cs typeface="Times New Roman" panose="02020603050405020304" pitchFamily="18" charset="0"/>
              </a:rPr>
              <a:t>LA VOIE PROFESSIONNELLE</a:t>
            </a:r>
            <a:endParaRPr dirty="0">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xmlns="" val="1903425288"/>
      </p:ext>
    </p:extLst>
  </p:cSld>
  <p:clrMapOvr>
    <a:masterClrMapping/>
  </p:clrMapOvr>
  <p:transition spd="med"/>
  <p:timing>
    <p:tnLst>
      <p:par>
        <p:cTn id="1" dur="indefinite" restart="never" nodeType="tmRoot">
          <p:childTnLst>
            <p:seq>
              <p:cTn id="2" dur="indefinite"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550863" y="-26988"/>
            <a:ext cx="7772400" cy="7207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62640" rIns="90000" bIns="45000"/>
          <a:lstStyle>
            <a:lvl1pPr>
              <a:tabLst>
                <a:tab pos="723900" algn="l"/>
                <a:tab pos="1447800" algn="l"/>
                <a:tab pos="2171700" algn="l"/>
                <a:tab pos="2894013" algn="l"/>
                <a:tab pos="3617913" algn="l"/>
                <a:tab pos="4343400" algn="l"/>
                <a:tab pos="5067300" algn="l"/>
                <a:tab pos="5791200" algn="l"/>
                <a:tab pos="6515100" algn="l"/>
                <a:tab pos="7237413" algn="l"/>
                <a:tab pos="72390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4013" algn="l"/>
                <a:tab pos="3617913" algn="l"/>
                <a:tab pos="4343400" algn="l"/>
                <a:tab pos="5067300" algn="l"/>
                <a:tab pos="5791200" algn="l"/>
                <a:tab pos="6515100" algn="l"/>
                <a:tab pos="7237413" algn="l"/>
                <a:tab pos="72390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4013" algn="l"/>
                <a:tab pos="3617913" algn="l"/>
                <a:tab pos="4343400" algn="l"/>
                <a:tab pos="5067300" algn="l"/>
                <a:tab pos="5791200" algn="l"/>
                <a:tab pos="6515100" algn="l"/>
                <a:tab pos="7237413" algn="l"/>
                <a:tab pos="72390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4013" algn="l"/>
                <a:tab pos="3617913" algn="l"/>
                <a:tab pos="4343400" algn="l"/>
                <a:tab pos="5067300" algn="l"/>
                <a:tab pos="5791200" algn="l"/>
                <a:tab pos="6515100" algn="l"/>
                <a:tab pos="7237413" algn="l"/>
                <a:tab pos="72390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4013" algn="l"/>
                <a:tab pos="3617913" algn="l"/>
                <a:tab pos="4343400" algn="l"/>
                <a:tab pos="5067300" algn="l"/>
                <a:tab pos="5791200" algn="l"/>
                <a:tab pos="6515100" algn="l"/>
                <a:tab pos="7237413" algn="l"/>
                <a:tab pos="72390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4013" algn="l"/>
                <a:tab pos="3617913" algn="l"/>
                <a:tab pos="4343400" algn="l"/>
                <a:tab pos="5067300" algn="l"/>
                <a:tab pos="5791200" algn="l"/>
                <a:tab pos="6515100" algn="l"/>
                <a:tab pos="7237413" algn="l"/>
                <a:tab pos="72390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4013" algn="l"/>
                <a:tab pos="3617913" algn="l"/>
                <a:tab pos="4343400" algn="l"/>
                <a:tab pos="5067300" algn="l"/>
                <a:tab pos="5791200" algn="l"/>
                <a:tab pos="6515100" algn="l"/>
                <a:tab pos="7237413" algn="l"/>
                <a:tab pos="72390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4013" algn="l"/>
                <a:tab pos="3617913" algn="l"/>
                <a:tab pos="4343400" algn="l"/>
                <a:tab pos="5067300" algn="l"/>
                <a:tab pos="5791200" algn="l"/>
                <a:tab pos="6515100" algn="l"/>
                <a:tab pos="7237413" algn="l"/>
                <a:tab pos="72390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4013" algn="l"/>
                <a:tab pos="3617913" algn="l"/>
                <a:tab pos="4343400" algn="l"/>
                <a:tab pos="5067300" algn="l"/>
                <a:tab pos="5791200" algn="l"/>
                <a:tab pos="6515100" algn="l"/>
                <a:tab pos="7237413" algn="l"/>
                <a:tab pos="72390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5000"/>
              </a:lnSpc>
              <a:buClr>
                <a:srgbClr val="000000"/>
              </a:buClr>
              <a:buSzPct val="100000"/>
              <a:buFont typeface="Times New Roman" panose="02020603050405020304" pitchFamily="18" charset="0"/>
              <a:buNone/>
            </a:pPr>
            <a:r>
              <a:rPr lang="fr-FR" altLang="fr-FR" sz="2800" b="1" dirty="0">
                <a:solidFill>
                  <a:srgbClr val="669900"/>
                </a:solidFill>
                <a:latin typeface="Times New Roman" panose="02020603050405020304" pitchFamily="18" charset="0"/>
                <a:cs typeface="Arial Unicode MS" panose="020B0604020202020204" pitchFamily="34" charset="-128"/>
              </a:rPr>
              <a:t>LA VOIE PROFESSIONNELLE</a:t>
            </a:r>
          </a:p>
        </p:txBody>
      </p:sp>
      <p:sp>
        <p:nvSpPr>
          <p:cNvPr id="15363" name="Rectangle 2"/>
          <p:cNvSpPr>
            <a:spLocks noChangeArrowheads="1"/>
          </p:cNvSpPr>
          <p:nvPr/>
        </p:nvSpPr>
        <p:spPr bwMode="auto">
          <a:xfrm>
            <a:off x="579463" y="470547"/>
            <a:ext cx="8280400" cy="32464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56340" rIns="90000" bIns="45000"/>
          <a:lstStyle>
            <a:lvl1pPr marL="342900" indent="-341313">
              <a:tabLst>
                <a:tab pos="1066800" algn="l"/>
                <a:tab pos="1790700" algn="l"/>
                <a:tab pos="2514600" algn="l"/>
                <a:tab pos="3236913" algn="l"/>
                <a:tab pos="3960813" algn="l"/>
                <a:tab pos="4686300" algn="l"/>
                <a:tab pos="5410200" algn="l"/>
                <a:tab pos="6134100" algn="l"/>
                <a:tab pos="6858000" algn="l"/>
                <a:tab pos="7580313" algn="l"/>
                <a:tab pos="8304213" algn="l"/>
              </a:tabLst>
              <a:defRPr>
                <a:solidFill>
                  <a:schemeClr val="tx1"/>
                </a:solidFill>
                <a:latin typeface="Arial" panose="020B0604020202020204" pitchFamily="34" charset="0"/>
                <a:ea typeface="MS Gothic" panose="020B0609070205080204" pitchFamily="49" charset="-128"/>
              </a:defRPr>
            </a:lvl1pPr>
            <a:lvl2pPr marL="1162050" indent="-442913">
              <a:tabLst>
                <a:tab pos="1066800" algn="l"/>
                <a:tab pos="1790700" algn="l"/>
                <a:tab pos="2514600" algn="l"/>
                <a:tab pos="3236913" algn="l"/>
                <a:tab pos="3960813" algn="l"/>
                <a:tab pos="4686300" algn="l"/>
                <a:tab pos="5410200" algn="l"/>
                <a:tab pos="6134100" algn="l"/>
                <a:tab pos="6858000" algn="l"/>
                <a:tab pos="7580313" algn="l"/>
                <a:tab pos="8304213" algn="l"/>
              </a:tabLst>
              <a:defRPr>
                <a:solidFill>
                  <a:schemeClr val="tx1"/>
                </a:solidFill>
                <a:latin typeface="Arial" panose="020B0604020202020204" pitchFamily="34" charset="0"/>
                <a:ea typeface="MS Gothic" panose="020B0609070205080204" pitchFamily="49" charset="-128"/>
              </a:defRPr>
            </a:lvl2pPr>
            <a:lvl3pPr marL="1562100" indent="-442913">
              <a:tabLst>
                <a:tab pos="1066800" algn="l"/>
                <a:tab pos="1790700" algn="l"/>
                <a:tab pos="2514600" algn="l"/>
                <a:tab pos="3236913" algn="l"/>
                <a:tab pos="3960813" algn="l"/>
                <a:tab pos="4686300" algn="l"/>
                <a:tab pos="5410200" algn="l"/>
                <a:tab pos="6134100" algn="l"/>
                <a:tab pos="6858000" algn="l"/>
                <a:tab pos="7580313" algn="l"/>
                <a:tab pos="8304213" algn="l"/>
              </a:tabLst>
              <a:defRPr>
                <a:solidFill>
                  <a:schemeClr val="tx1"/>
                </a:solidFill>
                <a:latin typeface="Arial" panose="020B0604020202020204" pitchFamily="34" charset="0"/>
                <a:ea typeface="MS Gothic" panose="020B0609070205080204" pitchFamily="49" charset="-128"/>
              </a:defRPr>
            </a:lvl3pPr>
            <a:lvl4pPr>
              <a:tabLst>
                <a:tab pos="1066800" algn="l"/>
                <a:tab pos="1790700" algn="l"/>
                <a:tab pos="2514600" algn="l"/>
                <a:tab pos="3236913" algn="l"/>
                <a:tab pos="3960813" algn="l"/>
                <a:tab pos="4686300" algn="l"/>
                <a:tab pos="5410200" algn="l"/>
                <a:tab pos="6134100" algn="l"/>
                <a:tab pos="6858000" algn="l"/>
                <a:tab pos="7580313" algn="l"/>
                <a:tab pos="8304213" algn="l"/>
              </a:tabLst>
              <a:defRPr>
                <a:solidFill>
                  <a:schemeClr val="tx1"/>
                </a:solidFill>
                <a:latin typeface="Arial" panose="020B0604020202020204" pitchFamily="34" charset="0"/>
                <a:ea typeface="MS Gothic" panose="020B0609070205080204" pitchFamily="49" charset="-128"/>
              </a:defRPr>
            </a:lvl4pPr>
            <a:lvl5pPr>
              <a:tabLst>
                <a:tab pos="1066800" algn="l"/>
                <a:tab pos="1790700" algn="l"/>
                <a:tab pos="2514600" algn="l"/>
                <a:tab pos="3236913" algn="l"/>
                <a:tab pos="3960813" algn="l"/>
                <a:tab pos="4686300" algn="l"/>
                <a:tab pos="5410200" algn="l"/>
                <a:tab pos="6134100" algn="l"/>
                <a:tab pos="6858000" algn="l"/>
                <a:tab pos="7580313" algn="l"/>
                <a:tab pos="8304213"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1066800" algn="l"/>
                <a:tab pos="1790700" algn="l"/>
                <a:tab pos="2514600" algn="l"/>
                <a:tab pos="3236913" algn="l"/>
                <a:tab pos="3960813" algn="l"/>
                <a:tab pos="4686300" algn="l"/>
                <a:tab pos="5410200" algn="l"/>
                <a:tab pos="6134100" algn="l"/>
                <a:tab pos="6858000" algn="l"/>
                <a:tab pos="7580313" algn="l"/>
                <a:tab pos="8304213"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1066800" algn="l"/>
                <a:tab pos="1790700" algn="l"/>
                <a:tab pos="2514600" algn="l"/>
                <a:tab pos="3236913" algn="l"/>
                <a:tab pos="3960813" algn="l"/>
                <a:tab pos="4686300" algn="l"/>
                <a:tab pos="5410200" algn="l"/>
                <a:tab pos="6134100" algn="l"/>
                <a:tab pos="6858000" algn="l"/>
                <a:tab pos="7580313" algn="l"/>
                <a:tab pos="8304213"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1066800" algn="l"/>
                <a:tab pos="1790700" algn="l"/>
                <a:tab pos="2514600" algn="l"/>
                <a:tab pos="3236913" algn="l"/>
                <a:tab pos="3960813" algn="l"/>
                <a:tab pos="4686300" algn="l"/>
                <a:tab pos="5410200" algn="l"/>
                <a:tab pos="6134100" algn="l"/>
                <a:tab pos="6858000" algn="l"/>
                <a:tab pos="7580313" algn="l"/>
                <a:tab pos="8304213"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1066800" algn="l"/>
                <a:tab pos="1790700" algn="l"/>
                <a:tab pos="2514600" algn="l"/>
                <a:tab pos="3236913" algn="l"/>
                <a:tab pos="3960813" algn="l"/>
                <a:tab pos="4686300" algn="l"/>
                <a:tab pos="5410200" algn="l"/>
                <a:tab pos="6134100" algn="l"/>
                <a:tab pos="6858000" algn="l"/>
                <a:tab pos="7580313" algn="l"/>
                <a:tab pos="8304213" algn="l"/>
              </a:tabLst>
              <a:defRPr>
                <a:solidFill>
                  <a:schemeClr val="tx1"/>
                </a:solidFill>
                <a:latin typeface="Arial" panose="020B0604020202020204" pitchFamily="34" charset="0"/>
                <a:ea typeface="MS Gothic" panose="020B0609070205080204" pitchFamily="49" charset="-128"/>
              </a:defRPr>
            </a:lvl9pPr>
          </a:lstStyle>
          <a:p>
            <a:pPr eaLnBrk="1" hangingPunct="1">
              <a:lnSpc>
                <a:spcPct val="95000"/>
              </a:lnSpc>
            </a:pPr>
            <a:endParaRPr lang="fr-FR" altLang="fr-FR" dirty="0">
              <a:solidFill>
                <a:srgbClr val="000000"/>
              </a:solidFill>
              <a:latin typeface="Baskerville Old Face" panose="02020602080505020303" pitchFamily="18" charset="0"/>
              <a:cs typeface="Arial Unicode MS" panose="020B0604020202020204" pitchFamily="34" charset="-128"/>
            </a:endParaRPr>
          </a:p>
          <a:p>
            <a:pPr algn="just" eaLnBrk="1" hangingPunct="1">
              <a:lnSpc>
                <a:spcPct val="95000"/>
              </a:lnSpc>
            </a:pPr>
            <a:r>
              <a:rPr lang="fr-FR" altLang="fr-FR" b="1" dirty="0">
                <a:solidFill>
                  <a:srgbClr val="669900"/>
                </a:solidFill>
                <a:latin typeface="Times New Roman" panose="02020603050405020304" pitchFamily="18" charset="0"/>
                <a:cs typeface="Arial Unicode MS" panose="020B0604020202020204" pitchFamily="34" charset="-128"/>
              </a:rPr>
              <a:t>OBJECTIF:</a:t>
            </a:r>
          </a:p>
          <a:p>
            <a:pPr algn="just" eaLnBrk="1" hangingPunct="1">
              <a:lnSpc>
                <a:spcPct val="95000"/>
              </a:lnSpc>
            </a:pPr>
            <a:endParaRPr lang="fr-FR" altLang="fr-FR" b="1" dirty="0">
              <a:solidFill>
                <a:srgbClr val="669900"/>
              </a:solidFill>
              <a:latin typeface="Times New Roman" panose="02020603050405020304" pitchFamily="18" charset="0"/>
              <a:cs typeface="Arial Unicode MS" panose="020B0604020202020204" pitchFamily="34" charset="-128"/>
            </a:endParaRPr>
          </a:p>
          <a:p>
            <a:pPr lvl="2" algn="just" eaLnBrk="1" hangingPunct="1">
              <a:lnSpc>
                <a:spcPct val="95000"/>
              </a:lnSpc>
              <a:buClr>
                <a:srgbClr val="669900"/>
              </a:buClr>
              <a:buSzPct val="100000"/>
              <a:buFont typeface="Wingdings" panose="05000000000000000000" pitchFamily="2" charset="2"/>
              <a:buChar char=""/>
            </a:pPr>
            <a:r>
              <a:rPr lang="fr-FR" altLang="fr-FR" dirty="0">
                <a:solidFill>
                  <a:srgbClr val="669900"/>
                </a:solidFill>
                <a:latin typeface="Calibri" panose="020F0502020204030204" pitchFamily="34" charset="0"/>
                <a:cs typeface="Arial Unicode MS" panose="020B0604020202020204" pitchFamily="34" charset="-128"/>
              </a:rPr>
              <a:t>Préparer un diplôme et apprendre un </a:t>
            </a:r>
            <a:r>
              <a:rPr lang="fr-FR" altLang="fr-FR" dirty="0" smtClean="0">
                <a:solidFill>
                  <a:srgbClr val="669900"/>
                </a:solidFill>
                <a:latin typeface="Calibri" panose="020F0502020204030204" pitchFamily="34" charset="0"/>
                <a:cs typeface="Arial Unicode MS" panose="020B0604020202020204" pitchFamily="34" charset="-128"/>
              </a:rPr>
              <a:t>métier</a:t>
            </a:r>
            <a:endParaRPr lang="fr-FR" altLang="fr-FR" dirty="0">
              <a:solidFill>
                <a:srgbClr val="000000"/>
              </a:solidFill>
              <a:latin typeface="Calibri" panose="020F0502020204030204" pitchFamily="34" charset="0"/>
              <a:cs typeface="Arial Unicode MS" panose="020B0604020202020204" pitchFamily="34" charset="-128"/>
            </a:endParaRPr>
          </a:p>
          <a:p>
            <a:pPr lvl="2" algn="just" eaLnBrk="1" hangingPunct="1">
              <a:lnSpc>
                <a:spcPct val="95000"/>
              </a:lnSpc>
              <a:buClr>
                <a:srgbClr val="000000"/>
              </a:buClr>
              <a:buSzPct val="100000"/>
              <a:buFont typeface="Wingdings" panose="05000000000000000000" pitchFamily="2" charset="2"/>
              <a:buChar char=""/>
            </a:pPr>
            <a:r>
              <a:rPr lang="fr-FR" altLang="fr-FR" dirty="0">
                <a:solidFill>
                  <a:srgbClr val="000000"/>
                </a:solidFill>
                <a:latin typeface="Calibri" panose="020F0502020204030204" pitchFamily="34" charset="0"/>
                <a:cs typeface="Arial Unicode MS" panose="020B0604020202020204" pitchFamily="34" charset="-128"/>
              </a:rPr>
              <a:t>S’insérer rapidement sur le marché du travail. </a:t>
            </a:r>
          </a:p>
          <a:p>
            <a:pPr lvl="2" algn="just" eaLnBrk="1" hangingPunct="1">
              <a:lnSpc>
                <a:spcPct val="95000"/>
              </a:lnSpc>
              <a:buClr>
                <a:srgbClr val="000000"/>
              </a:buClr>
              <a:buSzPct val="100000"/>
              <a:buFont typeface="Wingdings" panose="05000000000000000000" pitchFamily="2" charset="2"/>
              <a:buChar char=""/>
            </a:pPr>
            <a:r>
              <a:rPr lang="fr-FR" altLang="fr-FR" dirty="0">
                <a:solidFill>
                  <a:srgbClr val="000000"/>
                </a:solidFill>
                <a:latin typeface="Calibri" panose="020F0502020204030204" pitchFamily="34" charset="0"/>
                <a:cs typeface="Arial Unicode MS" panose="020B0604020202020204" pitchFamily="34" charset="-128"/>
              </a:rPr>
              <a:t>Acquérir des connaissances et un savoir faire.</a:t>
            </a:r>
          </a:p>
          <a:p>
            <a:pPr lvl="2" algn="just" eaLnBrk="1" hangingPunct="1">
              <a:lnSpc>
                <a:spcPct val="95000"/>
              </a:lnSpc>
              <a:buClr>
                <a:srgbClr val="000000"/>
              </a:buClr>
              <a:buSzPct val="100000"/>
              <a:buFont typeface="Wingdings" panose="05000000000000000000" pitchFamily="2" charset="2"/>
              <a:buChar char=""/>
            </a:pPr>
            <a:r>
              <a:rPr lang="fr-FR" altLang="fr-FR" dirty="0" smtClean="0">
                <a:solidFill>
                  <a:srgbClr val="000000"/>
                </a:solidFill>
                <a:latin typeface="Calibri" panose="020F0502020204030204" pitchFamily="34" charset="0"/>
                <a:cs typeface="Arial Unicode MS" panose="020B0604020202020204" pitchFamily="34" charset="-128"/>
              </a:rPr>
              <a:t>Poursuivre </a:t>
            </a:r>
            <a:r>
              <a:rPr lang="fr-FR" altLang="fr-FR" dirty="0">
                <a:solidFill>
                  <a:srgbClr val="000000"/>
                </a:solidFill>
                <a:latin typeface="Calibri" panose="020F0502020204030204" pitchFamily="34" charset="0"/>
                <a:cs typeface="Arial Unicode MS" panose="020B0604020202020204" pitchFamily="34" charset="-128"/>
              </a:rPr>
              <a:t>leurs études après le Bac Pro vers l’enseignement supérieur (BTS).</a:t>
            </a:r>
          </a:p>
          <a:p>
            <a:pPr lvl="1" algn="just" eaLnBrk="1" hangingPunct="1">
              <a:lnSpc>
                <a:spcPct val="95000"/>
              </a:lnSpc>
              <a:buClr>
                <a:srgbClr val="000000"/>
              </a:buClr>
              <a:buSzPct val="100000"/>
            </a:pPr>
            <a:endParaRPr lang="fr-FR" altLang="fr-FR" dirty="0">
              <a:solidFill>
                <a:srgbClr val="000000"/>
              </a:solidFill>
              <a:latin typeface="Calibri" panose="020F0502020204030204" pitchFamily="34" charset="0"/>
              <a:cs typeface="Arial Unicode MS" panose="020B0604020202020204" pitchFamily="34" charset="-128"/>
            </a:endParaRPr>
          </a:p>
          <a:p>
            <a:pPr lvl="1" algn="just" eaLnBrk="1" hangingPunct="1">
              <a:lnSpc>
                <a:spcPct val="95000"/>
              </a:lnSpc>
              <a:buClr>
                <a:srgbClr val="000000"/>
              </a:buClr>
              <a:buSzPct val="100000"/>
            </a:pPr>
            <a:r>
              <a:rPr lang="fr-FR" altLang="fr-FR" dirty="0">
                <a:solidFill>
                  <a:srgbClr val="000000"/>
                </a:solidFill>
                <a:latin typeface="Calibri" panose="020F0502020204030204" pitchFamily="34" charset="0"/>
                <a:cs typeface="Arial Unicode MS" panose="020B0604020202020204" pitchFamily="34" charset="-128"/>
              </a:rPr>
              <a:t>La formation se déroule </a:t>
            </a:r>
            <a:r>
              <a:rPr lang="fr-FR" altLang="fr-FR" dirty="0" smtClean="0">
                <a:solidFill>
                  <a:srgbClr val="000000"/>
                </a:solidFill>
                <a:latin typeface="Calibri" panose="020F0502020204030204" pitchFamily="34" charset="0"/>
                <a:cs typeface="Arial Unicode MS" panose="020B0604020202020204" pitchFamily="34" charset="-128"/>
              </a:rPr>
              <a:t>en Lycée Professionnel avec des stages</a:t>
            </a:r>
          </a:p>
          <a:p>
            <a:pPr lvl="1" algn="just" eaLnBrk="1" hangingPunct="1">
              <a:lnSpc>
                <a:spcPct val="95000"/>
              </a:lnSpc>
              <a:buClr>
                <a:srgbClr val="000000"/>
              </a:buClr>
              <a:buSzPct val="100000"/>
            </a:pPr>
            <a:r>
              <a:rPr lang="fr-FR" altLang="fr-FR" dirty="0" smtClean="0">
                <a:solidFill>
                  <a:srgbClr val="000000"/>
                </a:solidFill>
                <a:latin typeface="Calibri" panose="020F0502020204030204" pitchFamily="34" charset="0"/>
                <a:cs typeface="Arial Unicode MS" panose="020B0604020202020204" pitchFamily="34" charset="-128"/>
              </a:rPr>
              <a:t>Ou en CFA </a:t>
            </a:r>
            <a:r>
              <a:rPr lang="fr-FR" altLang="fr-FR" dirty="0">
                <a:solidFill>
                  <a:srgbClr val="000000"/>
                </a:solidFill>
                <a:latin typeface="Calibri" panose="020F0502020204030204" pitchFamily="34" charset="0"/>
                <a:cs typeface="Arial Unicode MS" panose="020B0604020202020204" pitchFamily="34" charset="-128"/>
              </a:rPr>
              <a:t>et nécessite de trouver un patron.</a:t>
            </a:r>
          </a:p>
          <a:p>
            <a:pPr algn="just">
              <a:buClrTx/>
              <a:buSzTx/>
              <a:buFontTx/>
              <a:buNone/>
            </a:pPr>
            <a:r>
              <a:rPr lang="fr-FR" altLang="fr-FR" dirty="0" smtClean="0">
                <a:solidFill>
                  <a:srgbClr val="000000"/>
                </a:solidFill>
                <a:latin typeface="Baskerville Old Face" panose="02020602080505020303" pitchFamily="18" charset="0"/>
              </a:rPr>
              <a:t>                                      </a:t>
            </a:r>
            <a:endParaRPr lang="fr-FR" altLang="fr-FR" dirty="0">
              <a:solidFill>
                <a:srgbClr val="000000"/>
              </a:solidFill>
              <a:latin typeface="Baskerville Old Face" panose="02020602080505020303" pitchFamily="18" charset="0"/>
            </a:endParaRPr>
          </a:p>
          <a:p>
            <a:pPr lvl="1" algn="just" eaLnBrk="1" hangingPunct="1">
              <a:lnSpc>
                <a:spcPct val="95000"/>
              </a:lnSpc>
              <a:buClr>
                <a:srgbClr val="000000"/>
              </a:buClr>
              <a:buSzPct val="100000"/>
            </a:pPr>
            <a:endParaRPr lang="fr-FR" altLang="fr-FR" dirty="0">
              <a:solidFill>
                <a:srgbClr val="000000"/>
              </a:solidFill>
              <a:latin typeface="Baskerville Old Face" panose="02020602080505020303" pitchFamily="18" charset="0"/>
              <a:cs typeface="Arial Unicode MS" panose="020B0604020202020204" pitchFamily="34" charset="-128"/>
            </a:endParaRPr>
          </a:p>
          <a:p>
            <a:pPr algn="just" eaLnBrk="1" hangingPunct="1">
              <a:lnSpc>
                <a:spcPct val="95000"/>
              </a:lnSpc>
            </a:pPr>
            <a:r>
              <a:rPr lang="fr-FR" altLang="fr-FR" b="1" dirty="0">
                <a:solidFill>
                  <a:srgbClr val="669900"/>
                </a:solidFill>
                <a:latin typeface="Times New Roman" panose="02020603050405020304" pitchFamily="18" charset="0"/>
                <a:cs typeface="Arial Unicode MS" panose="020B0604020202020204" pitchFamily="34" charset="-128"/>
              </a:rPr>
              <a:t>POUR QUI :</a:t>
            </a:r>
          </a:p>
          <a:p>
            <a:pPr algn="just" eaLnBrk="1" hangingPunct="1">
              <a:lnSpc>
                <a:spcPct val="95000"/>
              </a:lnSpc>
            </a:pPr>
            <a:endParaRPr lang="fr-FR" altLang="fr-FR" b="1" dirty="0">
              <a:solidFill>
                <a:srgbClr val="669900"/>
              </a:solidFill>
              <a:latin typeface="Times New Roman" panose="02020603050405020304" pitchFamily="18" charset="0"/>
              <a:cs typeface="Arial Unicode MS" panose="020B0604020202020204" pitchFamily="34" charset="-128"/>
            </a:endParaRPr>
          </a:p>
          <a:p>
            <a:pPr algn="just">
              <a:buClrTx/>
              <a:buSzTx/>
              <a:buFontTx/>
              <a:buNone/>
            </a:pPr>
            <a:r>
              <a:rPr lang="fr-FR" altLang="fr-FR" dirty="0">
                <a:solidFill>
                  <a:srgbClr val="000000"/>
                </a:solidFill>
                <a:latin typeface="Baskerville Old Face" panose="02020602080505020303" pitchFamily="18" charset="0"/>
              </a:rPr>
              <a:t>	</a:t>
            </a:r>
            <a:r>
              <a:rPr lang="fr-FR" altLang="fr-FR" dirty="0">
                <a:solidFill>
                  <a:srgbClr val="000000"/>
                </a:solidFill>
                <a:latin typeface="Calibri" panose="020F0502020204030204" pitchFamily="34" charset="0"/>
              </a:rPr>
              <a:t>Pour les élèves qui : </a:t>
            </a:r>
            <a:r>
              <a:rPr lang="fr-FR" altLang="fr-FR" dirty="0" smtClean="0">
                <a:solidFill>
                  <a:srgbClr val="000000"/>
                </a:solidFill>
                <a:latin typeface="Calibri" panose="020F0502020204030204" pitchFamily="34" charset="0"/>
              </a:rPr>
              <a:t>- Aiment </a:t>
            </a:r>
            <a:r>
              <a:rPr lang="fr-FR" altLang="fr-FR" dirty="0">
                <a:solidFill>
                  <a:srgbClr val="000000"/>
                </a:solidFill>
                <a:latin typeface="Calibri" panose="020F0502020204030204" pitchFamily="34" charset="0"/>
              </a:rPr>
              <a:t>les choses </a:t>
            </a:r>
            <a:r>
              <a:rPr lang="fr-FR" altLang="fr-FR" dirty="0" smtClean="0">
                <a:solidFill>
                  <a:srgbClr val="000000"/>
                </a:solidFill>
                <a:latin typeface="Calibri" panose="020F0502020204030204" pitchFamily="34" charset="0"/>
              </a:rPr>
              <a:t>concrètes.</a:t>
            </a:r>
            <a:endParaRPr lang="fr-FR" altLang="fr-FR" dirty="0">
              <a:solidFill>
                <a:srgbClr val="000000"/>
              </a:solidFill>
              <a:latin typeface="Calibri" panose="020F0502020204030204" pitchFamily="34" charset="0"/>
            </a:endParaRPr>
          </a:p>
          <a:p>
            <a:pPr algn="just">
              <a:buClrTx/>
              <a:buSzTx/>
              <a:buFontTx/>
              <a:buNone/>
            </a:pPr>
            <a:r>
              <a:rPr lang="fr-FR" altLang="fr-FR" dirty="0">
                <a:solidFill>
                  <a:srgbClr val="000000"/>
                </a:solidFill>
                <a:latin typeface="Calibri" panose="020F0502020204030204" pitchFamily="34" charset="0"/>
              </a:rPr>
              <a:t>                                        </a:t>
            </a:r>
            <a:r>
              <a:rPr lang="fr-FR" altLang="fr-FR" dirty="0" smtClean="0">
                <a:solidFill>
                  <a:srgbClr val="000000"/>
                </a:solidFill>
                <a:latin typeface="Calibri" panose="020F0502020204030204" pitchFamily="34" charset="0"/>
              </a:rPr>
              <a:t>   - Souhaitent donner </a:t>
            </a:r>
            <a:r>
              <a:rPr lang="fr-FR" altLang="fr-FR" dirty="0">
                <a:solidFill>
                  <a:srgbClr val="000000"/>
                </a:solidFill>
                <a:latin typeface="Calibri" panose="020F0502020204030204" pitchFamily="34" charset="0"/>
              </a:rPr>
              <a:t>du sens aux matières </a:t>
            </a:r>
            <a:r>
              <a:rPr lang="fr-FR" altLang="fr-FR" dirty="0" smtClean="0">
                <a:solidFill>
                  <a:srgbClr val="000000"/>
                </a:solidFill>
                <a:latin typeface="Calibri" panose="020F0502020204030204" pitchFamily="34" charset="0"/>
              </a:rPr>
              <a:t>avec de la pratique.</a:t>
            </a:r>
            <a:endParaRPr lang="fr-FR" altLang="fr-FR" dirty="0">
              <a:solidFill>
                <a:srgbClr val="000000"/>
              </a:solidFill>
              <a:latin typeface="Calibri" panose="020F0502020204030204" pitchFamily="34" charset="0"/>
            </a:endParaRPr>
          </a:p>
          <a:p>
            <a:pPr algn="just">
              <a:buClrTx/>
              <a:buSzTx/>
              <a:buFontTx/>
              <a:buNone/>
            </a:pPr>
            <a:r>
              <a:rPr lang="fr-FR" altLang="fr-FR" dirty="0" smtClean="0">
                <a:solidFill>
                  <a:srgbClr val="000000"/>
                </a:solidFill>
                <a:latin typeface="Calibri" panose="020F0502020204030204" pitchFamily="34" charset="0"/>
              </a:rPr>
              <a:t>			         - Ont </a:t>
            </a:r>
            <a:r>
              <a:rPr lang="fr-FR" altLang="fr-FR" dirty="0">
                <a:solidFill>
                  <a:srgbClr val="000000"/>
                </a:solidFill>
                <a:latin typeface="Calibri" panose="020F0502020204030204" pitchFamily="34" charset="0"/>
              </a:rPr>
              <a:t>déjà une idée précise du métier qu’ils souhaitent faire.</a:t>
            </a:r>
          </a:p>
          <a:p>
            <a:pPr algn="just">
              <a:buClrTx/>
              <a:buSzTx/>
              <a:buFontTx/>
              <a:buNone/>
            </a:pPr>
            <a:r>
              <a:rPr lang="fr-FR" altLang="fr-FR" dirty="0">
                <a:solidFill>
                  <a:srgbClr val="000000"/>
                </a:solidFill>
                <a:latin typeface="Calibri" panose="020F0502020204030204" pitchFamily="34" charset="0"/>
              </a:rPr>
              <a:t>                                         </a:t>
            </a:r>
            <a:r>
              <a:rPr lang="fr-FR" altLang="fr-FR" dirty="0" smtClean="0">
                <a:solidFill>
                  <a:srgbClr val="000000"/>
                </a:solidFill>
                <a:latin typeface="Calibri" panose="020F0502020204030204" pitchFamily="34" charset="0"/>
              </a:rPr>
              <a:t>  - Présentent </a:t>
            </a:r>
            <a:r>
              <a:rPr lang="fr-FR" altLang="fr-FR" dirty="0">
                <a:solidFill>
                  <a:srgbClr val="000000"/>
                </a:solidFill>
                <a:latin typeface="Calibri" panose="020F0502020204030204" pitchFamily="34" charset="0"/>
              </a:rPr>
              <a:t>une certaine maturité d’esprit.</a:t>
            </a:r>
          </a:p>
          <a:p>
            <a:pPr algn="just">
              <a:buClrTx/>
              <a:buSzTx/>
              <a:buFontTx/>
              <a:buNone/>
            </a:pPr>
            <a:r>
              <a:rPr lang="fr-FR" altLang="fr-FR" dirty="0">
                <a:solidFill>
                  <a:srgbClr val="000000"/>
                </a:solidFill>
                <a:latin typeface="Calibri" panose="020F0502020204030204" pitchFamily="34" charset="0"/>
              </a:rPr>
              <a:t>                                        </a:t>
            </a:r>
            <a:r>
              <a:rPr lang="fr-FR" altLang="fr-FR" dirty="0" smtClean="0">
                <a:solidFill>
                  <a:srgbClr val="000000"/>
                </a:solidFill>
                <a:latin typeface="Calibri" panose="020F0502020204030204" pitchFamily="34" charset="0"/>
              </a:rPr>
              <a:t>   - Souhaitent apprendre un </a:t>
            </a:r>
            <a:r>
              <a:rPr lang="fr-FR" altLang="fr-FR" dirty="0">
                <a:solidFill>
                  <a:srgbClr val="000000"/>
                </a:solidFill>
                <a:latin typeface="Calibri" panose="020F0502020204030204" pitchFamily="34" charset="0"/>
              </a:rPr>
              <a:t>domaine qui s’appuie sur leurs </a:t>
            </a:r>
            <a:r>
              <a:rPr lang="fr-FR" altLang="fr-FR" dirty="0" smtClean="0">
                <a:solidFill>
                  <a:srgbClr val="000000"/>
                </a:solidFill>
                <a:latin typeface="Calibri" panose="020F0502020204030204" pitchFamily="34" charset="0"/>
              </a:rPr>
              <a:t>		         qualités</a:t>
            </a:r>
            <a:r>
              <a:rPr lang="fr-FR" altLang="fr-FR" dirty="0">
                <a:solidFill>
                  <a:srgbClr val="000000"/>
                </a:solidFill>
                <a:latin typeface="Calibri" panose="020F0502020204030204" pitchFamily="34" charset="0"/>
              </a:rPr>
              <a:t>, </a:t>
            </a:r>
            <a:r>
              <a:rPr lang="fr-FR" altLang="fr-FR" dirty="0" smtClean="0">
                <a:solidFill>
                  <a:srgbClr val="000000"/>
                </a:solidFill>
                <a:latin typeface="Calibri" panose="020F0502020204030204" pitchFamily="34" charset="0"/>
              </a:rPr>
              <a:t> goûts, </a:t>
            </a:r>
            <a:r>
              <a:rPr lang="fr-FR" altLang="fr-FR" dirty="0">
                <a:solidFill>
                  <a:srgbClr val="000000"/>
                </a:solidFill>
                <a:latin typeface="Calibri" panose="020F0502020204030204" pitchFamily="34" charset="0"/>
              </a:rPr>
              <a:t>compétences.</a:t>
            </a:r>
          </a:p>
          <a:p>
            <a:pPr marL="1119187" lvl="2" indent="0" algn="just" eaLnBrk="1" hangingPunct="1">
              <a:lnSpc>
                <a:spcPct val="95000"/>
              </a:lnSpc>
              <a:buClr>
                <a:srgbClr val="000000"/>
              </a:buClr>
              <a:buSzPct val="100000"/>
            </a:pPr>
            <a:endParaRPr lang="fr-FR" altLang="fr-FR" dirty="0">
              <a:solidFill>
                <a:srgbClr val="000000"/>
              </a:solidFill>
              <a:latin typeface="Baskerville Old Face" panose="02020602080505020303" pitchFamily="18" charset="0"/>
              <a:cs typeface="Arial Unicode MS" panose="020B0604020202020204" pitchFamily="34" charset="-128"/>
            </a:endParaRPr>
          </a:p>
          <a:p>
            <a:pPr algn="just" eaLnBrk="1" hangingPunct="1">
              <a:lnSpc>
                <a:spcPct val="95000"/>
              </a:lnSpc>
            </a:pPr>
            <a:endParaRPr lang="fr-FR" altLang="fr-FR" dirty="0">
              <a:solidFill>
                <a:srgbClr val="000000"/>
              </a:solidFill>
              <a:latin typeface="Times New Roman" panose="02020603050405020304" pitchFamily="18" charset="0"/>
              <a:cs typeface="Arial Unicode MS" panose="020B0604020202020204" pitchFamily="34" charset="-128"/>
            </a:endParaRPr>
          </a:p>
        </p:txBody>
      </p:sp>
      <p:sp>
        <p:nvSpPr>
          <p:cNvPr id="15364" name="Rectangle 3"/>
          <p:cNvSpPr>
            <a:spLocks noChangeArrowheads="1"/>
          </p:cNvSpPr>
          <p:nvPr/>
        </p:nvSpPr>
        <p:spPr bwMode="auto">
          <a:xfrm>
            <a:off x="-11113" y="6572250"/>
            <a:ext cx="2255838" cy="25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51930" rIns="90000" bIns="45000"/>
          <a:lstStyle>
            <a:lvl1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9pPr>
          </a:lstStyle>
          <a:p>
            <a:pPr eaLnBrk="1" hangingPunct="1">
              <a:lnSpc>
                <a:spcPct val="95000"/>
              </a:lnSpc>
              <a:buClr>
                <a:srgbClr val="000000"/>
              </a:buClr>
              <a:buSzPct val="100000"/>
              <a:buFont typeface="Times New Roman" panose="02020603050405020304" pitchFamily="18" charset="0"/>
              <a:buNone/>
            </a:pPr>
            <a:r>
              <a:rPr lang="fr-FR" altLang="fr-FR" sz="1100" dirty="0">
                <a:solidFill>
                  <a:srgbClr val="000000"/>
                </a:solidFill>
                <a:latin typeface="Baskerville Old Face" panose="02020602080505020303" pitchFamily="18" charset="0"/>
                <a:cs typeface="Arial Unicode MS" panose="020B0604020202020204" pitchFamily="34" charset="-128"/>
              </a:rPr>
              <a:t>A SIMON – CIO de Poissy</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77787" y="841765"/>
            <a:ext cx="4333875" cy="4679950"/>
          </a:xfrm>
          <a:prstGeom prst="rect">
            <a:avLst/>
          </a:prstGeom>
          <a:solidFill>
            <a:srgbClr val="F2F2F2"/>
          </a:solidFill>
          <a:ln w="9360">
            <a:solidFill>
              <a:srgbClr val="009999"/>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Black" panose="020B0A040201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Black" panose="020B0A040201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Black" panose="020B0A040201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Black" panose="020B0A040201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Black" panose="020B0A0402010202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Black" panose="020B0A0402010202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Black" panose="020B0A0402010202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Black" panose="020B0A0402010202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Black" panose="020B0A04020102020204" pitchFamily="34" charset="0"/>
                <a:cs typeface="Arial" panose="020B0604020202020204" pitchFamily="34" charset="0"/>
              </a:defRPr>
            </a:lvl9pPr>
          </a:lstStyle>
          <a:p>
            <a:pPr algn="ctr" eaLnBrk="1" hangingPunct="1">
              <a:buClr>
                <a:srgbClr val="000000"/>
              </a:buClr>
              <a:buSzPct val="100000"/>
              <a:buFont typeface="Times New Roman" panose="02020603050405020304" pitchFamily="18" charset="0"/>
              <a:buNone/>
              <a:defRPr/>
            </a:pPr>
            <a:r>
              <a:rPr lang="fr-FR" altLang="fr-FR" sz="2400" b="1" dirty="0">
                <a:solidFill>
                  <a:srgbClr val="009999"/>
                </a:solidFill>
                <a:effectLst>
                  <a:outerShdw blurRad="38100" dist="38100" dir="2700000" algn="tl">
                    <a:srgbClr val="C0C0C0"/>
                  </a:outerShdw>
                </a:effectLst>
                <a:latin typeface="Times New Roman" panose="02020603050405020304" pitchFamily="18" charset="0"/>
                <a:ea typeface="+mn-ea"/>
              </a:rPr>
              <a:t>CAP (2ans)</a:t>
            </a:r>
          </a:p>
          <a:p>
            <a:pPr algn="ctr" eaLnBrk="1" hangingPunct="1">
              <a:buClr>
                <a:srgbClr val="000000"/>
              </a:buClr>
              <a:buSzPct val="100000"/>
              <a:buFont typeface="Times New Roman" panose="02020603050405020304" pitchFamily="18" charset="0"/>
              <a:buNone/>
              <a:defRPr/>
            </a:pPr>
            <a:r>
              <a:rPr lang="fr-FR" altLang="fr-FR" sz="1600" b="1" dirty="0">
                <a:solidFill>
                  <a:srgbClr val="009999"/>
                </a:solidFill>
                <a:latin typeface="Times New Roman" panose="02020603050405020304" pitchFamily="18" charset="0"/>
                <a:ea typeface="+mn-ea"/>
              </a:rPr>
              <a:t>Certificat d’aptitude professionnelle</a:t>
            </a:r>
          </a:p>
          <a:p>
            <a:pPr algn="ctr" eaLnBrk="1" hangingPunct="1">
              <a:buClr>
                <a:srgbClr val="000000"/>
              </a:buClr>
              <a:buSzPct val="100000"/>
              <a:buFont typeface="Times New Roman" panose="02020603050405020304" pitchFamily="18" charset="0"/>
              <a:buNone/>
              <a:defRPr/>
            </a:pPr>
            <a:endParaRPr lang="fr-FR" altLang="fr-FR" sz="1600" b="1" dirty="0">
              <a:solidFill>
                <a:srgbClr val="009999"/>
              </a:solidFill>
              <a:latin typeface="Baskerville Old Face" panose="02020602080505020303" pitchFamily="18" charset="0"/>
              <a:ea typeface="+mn-ea"/>
            </a:endParaRPr>
          </a:p>
          <a:p>
            <a:pPr eaLnBrk="1" hangingPunct="1">
              <a:buClr>
                <a:srgbClr val="000000"/>
              </a:buClr>
              <a:buSzPct val="100000"/>
              <a:buFont typeface="Wingdings" panose="05000000000000000000" pitchFamily="2" charset="2"/>
              <a:buChar char=""/>
              <a:defRPr/>
            </a:pPr>
            <a:r>
              <a:rPr lang="fr-FR" altLang="fr-FR" sz="1600" dirty="0">
                <a:solidFill>
                  <a:srgbClr val="000000"/>
                </a:solidFill>
                <a:latin typeface="Calibri" panose="020F0502020204030204" pitchFamily="34" charset="0"/>
                <a:ea typeface="+mn-ea"/>
              </a:rPr>
              <a:t> Centré sur </a:t>
            </a:r>
            <a:r>
              <a:rPr lang="fr-FR" altLang="fr-FR" sz="1600" dirty="0">
                <a:solidFill>
                  <a:srgbClr val="009999"/>
                </a:solidFill>
                <a:latin typeface="Calibri" panose="020F0502020204030204" pitchFamily="34" charset="0"/>
                <a:ea typeface="+mn-ea"/>
              </a:rPr>
              <a:t>un métier précis.</a:t>
            </a:r>
          </a:p>
          <a:p>
            <a:pPr eaLnBrk="1" hangingPunct="1">
              <a:buClr>
                <a:srgbClr val="000000"/>
              </a:buClr>
              <a:buSzPct val="100000"/>
              <a:buFont typeface="Wingdings" panose="05000000000000000000" pitchFamily="2" charset="2"/>
              <a:buNone/>
              <a:defRPr/>
            </a:pPr>
            <a:endParaRPr lang="fr-FR" altLang="fr-FR" sz="1600" dirty="0">
              <a:solidFill>
                <a:srgbClr val="009999"/>
              </a:solidFill>
              <a:latin typeface="Calibri" panose="020F0502020204030204" pitchFamily="34" charset="0"/>
              <a:ea typeface="+mn-ea"/>
            </a:endParaRPr>
          </a:p>
          <a:p>
            <a:pPr eaLnBrk="1" hangingPunct="1">
              <a:buClr>
                <a:srgbClr val="000000"/>
              </a:buClr>
              <a:buSzPct val="100000"/>
              <a:buFont typeface="Wingdings" panose="05000000000000000000" pitchFamily="2" charset="2"/>
              <a:buChar char=""/>
              <a:defRPr/>
            </a:pPr>
            <a:r>
              <a:rPr lang="fr-FR" altLang="fr-FR" sz="1600" dirty="0">
                <a:solidFill>
                  <a:srgbClr val="000000"/>
                </a:solidFill>
                <a:latin typeface="Calibri" panose="020F0502020204030204" pitchFamily="34" charset="0"/>
                <a:ea typeface="+mn-ea"/>
              </a:rPr>
              <a:t>Diplôme tourné vers </a:t>
            </a:r>
            <a:r>
              <a:rPr lang="fr-FR" altLang="fr-FR" sz="1600" dirty="0">
                <a:solidFill>
                  <a:srgbClr val="009999"/>
                </a:solidFill>
                <a:latin typeface="Calibri" panose="020F0502020204030204" pitchFamily="34" charset="0"/>
                <a:ea typeface="+mn-ea"/>
              </a:rPr>
              <a:t>l’insertion professionnelle – permet d’apprendre un métier reconnu par les professionnels.</a:t>
            </a:r>
          </a:p>
          <a:p>
            <a:pPr eaLnBrk="1" hangingPunct="1">
              <a:defRPr/>
            </a:pPr>
            <a:endParaRPr lang="fr-FR" altLang="fr-FR" sz="1600" dirty="0">
              <a:solidFill>
                <a:srgbClr val="009999"/>
              </a:solidFill>
              <a:latin typeface="Calibri" panose="020F0502020204030204" pitchFamily="34" charset="0"/>
              <a:ea typeface="+mn-ea"/>
            </a:endParaRPr>
          </a:p>
          <a:p>
            <a:pPr eaLnBrk="1" hangingPunct="1">
              <a:buClr>
                <a:srgbClr val="000000"/>
              </a:buClr>
              <a:buSzPct val="100000"/>
              <a:buFont typeface="Wingdings" panose="05000000000000000000" pitchFamily="2" charset="2"/>
              <a:buChar char=""/>
              <a:defRPr/>
            </a:pPr>
            <a:r>
              <a:rPr lang="fr-FR" altLang="fr-FR" sz="1600" dirty="0">
                <a:solidFill>
                  <a:srgbClr val="000000"/>
                </a:solidFill>
                <a:latin typeface="Calibri" panose="020F0502020204030204" pitchFamily="34" charset="0"/>
                <a:ea typeface="+mn-ea"/>
              </a:rPr>
              <a:t>enseignement général : entre 14 et 16h</a:t>
            </a:r>
          </a:p>
          <a:p>
            <a:pPr eaLnBrk="1" hangingPunct="1">
              <a:buClr>
                <a:srgbClr val="000000"/>
              </a:buClr>
              <a:buSzPct val="100000"/>
              <a:buFont typeface="Wingdings" panose="05000000000000000000" pitchFamily="2" charset="2"/>
              <a:buNone/>
              <a:defRPr/>
            </a:pPr>
            <a:endParaRPr lang="fr-FR" altLang="fr-FR" sz="1600" dirty="0">
              <a:solidFill>
                <a:srgbClr val="000000"/>
              </a:solidFill>
              <a:latin typeface="Calibri" panose="020F0502020204030204" pitchFamily="34" charset="0"/>
              <a:ea typeface="+mn-ea"/>
            </a:endParaRPr>
          </a:p>
          <a:p>
            <a:pPr eaLnBrk="1" hangingPunct="1">
              <a:defRPr/>
            </a:pPr>
            <a:endParaRPr lang="fr-FR" altLang="fr-FR" sz="1600" dirty="0">
              <a:solidFill>
                <a:srgbClr val="000000"/>
              </a:solidFill>
              <a:latin typeface="Calibri" panose="020F0502020204030204" pitchFamily="34" charset="0"/>
              <a:ea typeface="+mn-ea"/>
            </a:endParaRPr>
          </a:p>
          <a:p>
            <a:pPr eaLnBrk="1" hangingPunct="1">
              <a:buClr>
                <a:srgbClr val="000000"/>
              </a:buClr>
              <a:buSzPct val="100000"/>
              <a:buFont typeface="Wingdings" panose="05000000000000000000" pitchFamily="2" charset="2"/>
              <a:buChar char=""/>
              <a:defRPr/>
            </a:pPr>
            <a:r>
              <a:rPr lang="fr-FR" altLang="fr-FR" sz="1600" dirty="0">
                <a:solidFill>
                  <a:srgbClr val="000000"/>
                </a:solidFill>
                <a:latin typeface="Calibri" panose="020F0502020204030204" pitchFamily="34" charset="0"/>
                <a:ea typeface="+mn-ea"/>
              </a:rPr>
              <a:t> enseignement technologique et professionnel : entre 12 et 17h</a:t>
            </a:r>
          </a:p>
          <a:p>
            <a:pPr eaLnBrk="1" hangingPunct="1">
              <a:buClr>
                <a:srgbClr val="000000"/>
              </a:buClr>
              <a:buSzPct val="100000"/>
              <a:buFont typeface="Wingdings" panose="05000000000000000000" pitchFamily="2" charset="2"/>
              <a:buNone/>
              <a:defRPr/>
            </a:pPr>
            <a:endParaRPr lang="fr-FR" altLang="fr-FR" sz="1600" dirty="0">
              <a:solidFill>
                <a:srgbClr val="000000"/>
              </a:solidFill>
              <a:latin typeface="Calibri" panose="020F0502020204030204" pitchFamily="34" charset="0"/>
              <a:ea typeface="+mn-ea"/>
            </a:endParaRPr>
          </a:p>
          <a:p>
            <a:pPr eaLnBrk="1" hangingPunct="1">
              <a:defRPr/>
            </a:pPr>
            <a:endParaRPr lang="fr-FR" altLang="fr-FR" sz="1600" dirty="0">
              <a:solidFill>
                <a:srgbClr val="000000"/>
              </a:solidFill>
              <a:latin typeface="Calibri" panose="020F0502020204030204" pitchFamily="34" charset="0"/>
              <a:ea typeface="+mn-ea"/>
            </a:endParaRPr>
          </a:p>
          <a:p>
            <a:pPr eaLnBrk="1" hangingPunct="1">
              <a:buClr>
                <a:srgbClr val="000000"/>
              </a:buClr>
              <a:buSzPct val="100000"/>
              <a:buFont typeface="Wingdings" panose="05000000000000000000" pitchFamily="2" charset="2"/>
              <a:buChar char=""/>
              <a:defRPr/>
            </a:pPr>
            <a:r>
              <a:rPr lang="fr-FR" altLang="fr-FR" sz="1600" dirty="0">
                <a:solidFill>
                  <a:srgbClr val="000000"/>
                </a:solidFill>
                <a:latin typeface="Calibri" panose="020F0502020204030204" pitchFamily="34" charset="0"/>
                <a:ea typeface="+mn-ea"/>
              </a:rPr>
              <a:t>12 à 16 semaines de stages en entreprise sur les 2 ans</a:t>
            </a:r>
          </a:p>
          <a:p>
            <a:pPr eaLnBrk="1" hangingPunct="1">
              <a:defRPr/>
            </a:pPr>
            <a:endParaRPr lang="fr-FR" altLang="fr-FR" sz="2200" dirty="0">
              <a:solidFill>
                <a:srgbClr val="000000"/>
              </a:solidFill>
              <a:latin typeface="Times New Roman" panose="02020603050405020304" pitchFamily="18" charset="0"/>
              <a:ea typeface="+mn-ea"/>
            </a:endParaRPr>
          </a:p>
        </p:txBody>
      </p:sp>
      <p:sp>
        <p:nvSpPr>
          <p:cNvPr id="12290" name="Text Box 2"/>
          <p:cNvSpPr txBox="1">
            <a:spLocks noChangeArrowheads="1"/>
          </p:cNvSpPr>
          <p:nvPr/>
        </p:nvSpPr>
        <p:spPr bwMode="auto">
          <a:xfrm>
            <a:off x="4603384" y="841765"/>
            <a:ext cx="4368800" cy="4679950"/>
          </a:xfrm>
          <a:prstGeom prst="rect">
            <a:avLst/>
          </a:prstGeom>
          <a:solidFill>
            <a:srgbClr val="F2F2F2"/>
          </a:solidFill>
          <a:ln w="9360">
            <a:solidFill>
              <a:srgbClr val="6699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6800" rIns="90000" bIns="46800"/>
          <a:lstStyle>
            <a:lvl1pPr marL="338138" indent="-338138">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Black" panose="020B0A04020102020204" pitchFamily="34" charset="0"/>
                <a:cs typeface="Arial" panose="020B0604020202020204" pitchFamily="34" charset="0"/>
              </a:defRPr>
            </a:lvl1pPr>
            <a:lvl2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Black" panose="020B0A04020102020204" pitchFamily="34" charset="0"/>
                <a:cs typeface="Arial" panose="020B0604020202020204" pitchFamily="34" charset="0"/>
              </a:defRPr>
            </a:lvl2pPr>
            <a:lvl3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Black" panose="020B0A04020102020204" pitchFamily="34" charset="0"/>
                <a:cs typeface="Arial" panose="020B0604020202020204" pitchFamily="34" charset="0"/>
              </a:defRPr>
            </a:lvl3pPr>
            <a:lvl4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Black" panose="020B0A04020102020204" pitchFamily="34" charset="0"/>
                <a:cs typeface="Arial" panose="020B0604020202020204" pitchFamily="34" charset="0"/>
              </a:defRPr>
            </a:lvl4pPr>
            <a:lvl5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Black" panose="020B0A0402010202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Black" panose="020B0A0402010202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Black" panose="020B0A0402010202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Black" panose="020B0A0402010202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rgbClr val="FFFFFF"/>
                </a:solidFill>
                <a:latin typeface="Arial Black" panose="020B0A04020102020204" pitchFamily="34" charset="0"/>
                <a:cs typeface="Arial" panose="020B0604020202020204" pitchFamily="34" charset="0"/>
              </a:defRPr>
            </a:lvl9pPr>
          </a:lstStyle>
          <a:p>
            <a:pPr algn="ctr" eaLnBrk="1" hangingPunct="1">
              <a:buClr>
                <a:srgbClr val="000000"/>
              </a:buClr>
              <a:buSzPct val="100000"/>
              <a:buFont typeface="Times New Roman" panose="02020603050405020304" pitchFamily="18" charset="0"/>
              <a:buNone/>
              <a:defRPr/>
            </a:pPr>
            <a:r>
              <a:rPr lang="fr-FR" altLang="fr-FR" sz="2400" b="1" dirty="0">
                <a:solidFill>
                  <a:srgbClr val="669900"/>
                </a:solidFill>
                <a:effectLst>
                  <a:outerShdw blurRad="38100" dist="38100" dir="2700000" algn="tl">
                    <a:srgbClr val="C0C0C0"/>
                  </a:outerShdw>
                </a:effectLst>
                <a:latin typeface="Times New Roman" panose="02020603050405020304" pitchFamily="18" charset="0"/>
                <a:ea typeface="+mn-ea"/>
              </a:rPr>
              <a:t>BAC PRO (3ans)</a:t>
            </a:r>
          </a:p>
          <a:p>
            <a:pPr algn="just" eaLnBrk="1" hangingPunct="1">
              <a:buClr>
                <a:srgbClr val="000000"/>
              </a:buClr>
              <a:buSzPct val="100000"/>
              <a:buFont typeface="Times New Roman" panose="02020603050405020304" pitchFamily="18" charset="0"/>
              <a:buNone/>
              <a:defRPr/>
            </a:pPr>
            <a:endParaRPr lang="fr-FR" altLang="fr-FR" sz="1400" b="1" dirty="0">
              <a:solidFill>
                <a:srgbClr val="669900"/>
              </a:solidFill>
              <a:latin typeface="Baskerville Old Face" panose="02020602080505020303" pitchFamily="18" charset="0"/>
              <a:ea typeface="+mn-ea"/>
            </a:endParaRPr>
          </a:p>
          <a:p>
            <a:pPr algn="just" eaLnBrk="1" hangingPunct="1">
              <a:buClr>
                <a:srgbClr val="000000"/>
              </a:buClr>
              <a:buSzPct val="100000"/>
              <a:buFont typeface="Wingdings" panose="05000000000000000000" pitchFamily="2" charset="2"/>
              <a:buChar char=""/>
              <a:defRPr/>
            </a:pPr>
            <a:r>
              <a:rPr lang="fr-FR" altLang="fr-FR" dirty="0">
                <a:solidFill>
                  <a:srgbClr val="000000"/>
                </a:solidFill>
                <a:latin typeface="Calibri" panose="020F0502020204030204" pitchFamily="34" charset="0"/>
                <a:ea typeface="+mn-ea"/>
              </a:rPr>
              <a:t>  </a:t>
            </a:r>
            <a:r>
              <a:rPr lang="fr-FR" altLang="fr-FR" sz="1600" dirty="0">
                <a:solidFill>
                  <a:srgbClr val="000000"/>
                </a:solidFill>
                <a:latin typeface="Calibri" panose="020F0502020204030204" pitchFamily="34" charset="0"/>
                <a:ea typeface="+mn-ea"/>
              </a:rPr>
              <a:t>Centré sur </a:t>
            </a:r>
            <a:r>
              <a:rPr lang="fr-FR" altLang="fr-FR" sz="1600" dirty="0">
                <a:solidFill>
                  <a:srgbClr val="669900"/>
                </a:solidFill>
                <a:latin typeface="Calibri" panose="020F0502020204030204" pitchFamily="34" charset="0"/>
                <a:ea typeface="+mn-ea"/>
              </a:rPr>
              <a:t>un domaine professionnel.</a:t>
            </a:r>
          </a:p>
          <a:p>
            <a:pPr algn="just" eaLnBrk="1" hangingPunct="1">
              <a:buClr>
                <a:srgbClr val="000000"/>
              </a:buClr>
              <a:buSzPct val="100000"/>
              <a:buFont typeface="Wingdings" panose="05000000000000000000" pitchFamily="2" charset="2"/>
              <a:buNone/>
              <a:defRPr/>
            </a:pPr>
            <a:endParaRPr lang="fr-FR" altLang="fr-FR" sz="1600" dirty="0">
              <a:solidFill>
                <a:srgbClr val="669900"/>
              </a:solidFill>
              <a:latin typeface="Calibri" panose="020F0502020204030204" pitchFamily="34" charset="0"/>
              <a:ea typeface="+mn-ea"/>
            </a:endParaRPr>
          </a:p>
          <a:p>
            <a:pPr algn="just" eaLnBrk="1" hangingPunct="1">
              <a:buClr>
                <a:srgbClr val="000000"/>
              </a:buClr>
              <a:buSzPct val="100000"/>
              <a:buFont typeface="Wingdings" panose="05000000000000000000" pitchFamily="2" charset="2"/>
              <a:buChar char=""/>
              <a:defRPr/>
            </a:pPr>
            <a:r>
              <a:rPr lang="fr-FR" altLang="fr-FR" sz="1600" dirty="0">
                <a:solidFill>
                  <a:srgbClr val="000000"/>
                </a:solidFill>
                <a:latin typeface="Calibri" panose="020F0502020204030204" pitchFamily="34" charset="0"/>
                <a:ea typeface="+mn-ea"/>
              </a:rPr>
              <a:t>LV2</a:t>
            </a:r>
            <a:r>
              <a:rPr lang="fr-FR" altLang="fr-FR" sz="1600" dirty="0">
                <a:solidFill>
                  <a:srgbClr val="669900"/>
                </a:solidFill>
                <a:latin typeface="Calibri" panose="020F0502020204030204" pitchFamily="34" charset="0"/>
                <a:ea typeface="+mn-ea"/>
              </a:rPr>
              <a:t> indispensable </a:t>
            </a:r>
            <a:r>
              <a:rPr lang="fr-FR" altLang="fr-FR" sz="1600" dirty="0">
                <a:solidFill>
                  <a:srgbClr val="000000"/>
                </a:solidFill>
                <a:latin typeface="Calibri" panose="020F0502020204030204" pitchFamily="34" charset="0"/>
                <a:ea typeface="+mn-ea"/>
              </a:rPr>
              <a:t>dans certains domaines</a:t>
            </a:r>
          </a:p>
          <a:p>
            <a:pPr algn="just" eaLnBrk="1" hangingPunct="1">
              <a:defRPr/>
            </a:pPr>
            <a:endParaRPr lang="fr-FR" altLang="fr-FR" sz="1600" dirty="0">
              <a:solidFill>
                <a:srgbClr val="000000"/>
              </a:solidFill>
              <a:latin typeface="Calibri" panose="020F0502020204030204" pitchFamily="34" charset="0"/>
              <a:ea typeface="+mn-ea"/>
            </a:endParaRPr>
          </a:p>
          <a:p>
            <a:pPr algn="just" eaLnBrk="1" hangingPunct="1">
              <a:buClr>
                <a:srgbClr val="000000"/>
              </a:buClr>
              <a:buSzPct val="100000"/>
              <a:buFont typeface="Wingdings" panose="05000000000000000000" pitchFamily="2" charset="2"/>
              <a:buChar char=""/>
              <a:defRPr/>
            </a:pPr>
            <a:r>
              <a:rPr lang="fr-FR" altLang="fr-FR" sz="1600" dirty="0">
                <a:solidFill>
                  <a:srgbClr val="000000"/>
                </a:solidFill>
                <a:latin typeface="Calibri" panose="020F0502020204030204" pitchFamily="34" charset="0"/>
                <a:ea typeface="+mn-ea"/>
              </a:rPr>
              <a:t>Diplôme tourné vers la </a:t>
            </a:r>
            <a:r>
              <a:rPr lang="fr-FR" altLang="fr-FR" sz="1600" dirty="0">
                <a:solidFill>
                  <a:srgbClr val="669900"/>
                </a:solidFill>
                <a:latin typeface="Calibri" panose="020F0502020204030204" pitchFamily="34" charset="0"/>
                <a:ea typeface="+mn-ea"/>
              </a:rPr>
              <a:t>poursuite d’études en BTS </a:t>
            </a:r>
            <a:r>
              <a:rPr lang="fr-FR" altLang="fr-FR" sz="1600" dirty="0">
                <a:solidFill>
                  <a:srgbClr val="000000"/>
                </a:solidFill>
                <a:latin typeface="Calibri" panose="020F0502020204030204" pitchFamily="34" charset="0"/>
                <a:ea typeface="+mn-ea"/>
              </a:rPr>
              <a:t>ou vers </a:t>
            </a:r>
            <a:r>
              <a:rPr lang="fr-FR" altLang="fr-FR" sz="1600" dirty="0">
                <a:solidFill>
                  <a:srgbClr val="669900"/>
                </a:solidFill>
                <a:latin typeface="Calibri" panose="020F0502020204030204" pitchFamily="34" charset="0"/>
                <a:ea typeface="+mn-ea"/>
              </a:rPr>
              <a:t>l’insertion professionnelle</a:t>
            </a:r>
            <a:r>
              <a:rPr lang="fr-FR" altLang="fr-FR" sz="1600" dirty="0">
                <a:solidFill>
                  <a:srgbClr val="000000"/>
                </a:solidFill>
                <a:latin typeface="Calibri" panose="020F0502020204030204" pitchFamily="34" charset="0"/>
                <a:ea typeface="+mn-ea"/>
              </a:rPr>
              <a:t>.</a:t>
            </a:r>
          </a:p>
          <a:p>
            <a:pPr algn="just" eaLnBrk="1" hangingPunct="1">
              <a:defRPr/>
            </a:pPr>
            <a:r>
              <a:rPr lang="fr-FR" altLang="fr-FR" sz="2000" dirty="0">
                <a:solidFill>
                  <a:srgbClr val="669900"/>
                </a:solidFill>
                <a:latin typeface="Calibri" panose="020F0502020204030204" pitchFamily="34" charset="0"/>
                <a:ea typeface="+mn-ea"/>
              </a:rPr>
              <a:t> </a:t>
            </a:r>
          </a:p>
          <a:p>
            <a:pPr algn="just">
              <a:buClr>
                <a:srgbClr val="000000"/>
              </a:buClr>
              <a:buSzPct val="100000"/>
              <a:buFont typeface="Wingdings" panose="05000000000000000000" pitchFamily="2" charset="2"/>
              <a:buChar char=""/>
              <a:defRPr/>
            </a:pPr>
            <a:r>
              <a:rPr lang="fr-FR" altLang="fr-FR" sz="1600" dirty="0">
                <a:solidFill>
                  <a:srgbClr val="000000"/>
                </a:solidFill>
                <a:latin typeface="Calibri" panose="020F0502020204030204" pitchFamily="34" charset="0"/>
                <a:ea typeface="+mn-ea"/>
              </a:rPr>
              <a:t>enseignement général : entre 13h30 et 14h30</a:t>
            </a:r>
          </a:p>
          <a:p>
            <a:pPr algn="just">
              <a:defRPr/>
            </a:pPr>
            <a:endParaRPr lang="fr-FR" altLang="fr-FR" sz="1600" dirty="0">
              <a:solidFill>
                <a:srgbClr val="000000"/>
              </a:solidFill>
              <a:latin typeface="Calibri" panose="020F0502020204030204" pitchFamily="34" charset="0"/>
              <a:ea typeface="+mn-ea"/>
            </a:endParaRPr>
          </a:p>
          <a:p>
            <a:pPr algn="just">
              <a:buClr>
                <a:srgbClr val="000000"/>
              </a:buClr>
              <a:buSzPct val="100000"/>
              <a:buFont typeface="Wingdings" panose="05000000000000000000" pitchFamily="2" charset="2"/>
              <a:buChar char=""/>
              <a:defRPr/>
            </a:pPr>
            <a:r>
              <a:rPr lang="fr-FR" altLang="fr-FR" sz="1600" dirty="0">
                <a:solidFill>
                  <a:srgbClr val="000000"/>
                </a:solidFill>
                <a:latin typeface="Calibri" panose="020F0502020204030204" pitchFamily="34" charset="0"/>
                <a:ea typeface="+mn-ea"/>
              </a:rPr>
              <a:t>enseignement professionnel et technique  lié à la spécialité : entre 16h30 et 17h30</a:t>
            </a:r>
          </a:p>
          <a:p>
            <a:pPr algn="just">
              <a:defRPr/>
            </a:pPr>
            <a:endParaRPr lang="fr-FR" altLang="fr-FR" sz="1600" dirty="0">
              <a:solidFill>
                <a:srgbClr val="000000"/>
              </a:solidFill>
              <a:latin typeface="Calibri" panose="020F0502020204030204" pitchFamily="34" charset="0"/>
              <a:ea typeface="+mn-ea"/>
            </a:endParaRPr>
          </a:p>
          <a:p>
            <a:pPr algn="just">
              <a:buClr>
                <a:srgbClr val="000000"/>
              </a:buClr>
              <a:buSzPct val="100000"/>
              <a:buFont typeface="Wingdings" panose="05000000000000000000" pitchFamily="2" charset="2"/>
              <a:buChar char=""/>
              <a:defRPr/>
            </a:pPr>
            <a:r>
              <a:rPr lang="fr-FR" altLang="fr-FR" sz="1600" dirty="0">
                <a:solidFill>
                  <a:srgbClr val="000000"/>
                </a:solidFill>
                <a:latin typeface="Calibri" panose="020F0502020204030204" pitchFamily="34" charset="0"/>
                <a:ea typeface="+mn-ea"/>
              </a:rPr>
              <a:t>22 semaines de stages en entreprise sur les 3 ans.</a:t>
            </a:r>
          </a:p>
          <a:p>
            <a:pPr algn="just" eaLnBrk="1" hangingPunct="1">
              <a:defRPr/>
            </a:pPr>
            <a:endParaRPr lang="fr-FR" altLang="fr-FR" sz="1600" dirty="0">
              <a:solidFill>
                <a:srgbClr val="000000"/>
              </a:solidFill>
              <a:latin typeface="Baskerville Old Face" panose="02020602080505020303" pitchFamily="18" charset="0"/>
              <a:ea typeface="+mn-ea"/>
            </a:endParaRPr>
          </a:p>
        </p:txBody>
      </p:sp>
      <p:sp>
        <p:nvSpPr>
          <p:cNvPr id="16389" name="Text Box 4"/>
          <p:cNvSpPr txBox="1">
            <a:spLocks noChangeArrowheads="1"/>
          </p:cNvSpPr>
          <p:nvPr/>
        </p:nvSpPr>
        <p:spPr bwMode="auto">
          <a:xfrm>
            <a:off x="-11113" y="6572250"/>
            <a:ext cx="2255838" cy="2460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6800" rIns="90000" bIns="46800">
            <a:spAutoFit/>
          </a:bodyPr>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Black" panose="020B0A04020102020204" pitchFamily="34" charset="0"/>
                <a:ea typeface="MS Gothic" panose="020B0609070205080204" pitchFamily="49" charset="-128"/>
              </a:defRPr>
            </a:lvl9pPr>
          </a:lstStyle>
          <a:p>
            <a:r>
              <a:rPr lang="fr-FR" altLang="fr-FR" sz="1000" dirty="0">
                <a:solidFill>
                  <a:srgbClr val="000000"/>
                </a:solidFill>
                <a:latin typeface="Baskerville Old Face" panose="02020602080505020303" pitchFamily="18" charset="0"/>
              </a:rPr>
              <a:t>A SIMON – CIO de Poissy</a:t>
            </a:r>
          </a:p>
        </p:txBody>
      </p:sp>
      <p:sp>
        <p:nvSpPr>
          <p:cNvPr id="6" name="Rectangle 1"/>
          <p:cNvSpPr>
            <a:spLocks noChangeArrowheads="1"/>
          </p:cNvSpPr>
          <p:nvPr/>
        </p:nvSpPr>
        <p:spPr bwMode="auto">
          <a:xfrm>
            <a:off x="685800" y="111761"/>
            <a:ext cx="7772400" cy="7207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62640" rIns="90000" bIns="45000"/>
          <a:lstStyle>
            <a:lvl1pPr>
              <a:tabLst>
                <a:tab pos="723900" algn="l"/>
                <a:tab pos="1447800" algn="l"/>
                <a:tab pos="2171700" algn="l"/>
                <a:tab pos="2894013" algn="l"/>
                <a:tab pos="3617913" algn="l"/>
                <a:tab pos="4343400" algn="l"/>
                <a:tab pos="5067300" algn="l"/>
                <a:tab pos="5791200" algn="l"/>
                <a:tab pos="6515100" algn="l"/>
                <a:tab pos="7237413" algn="l"/>
                <a:tab pos="72390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4013" algn="l"/>
                <a:tab pos="3617913" algn="l"/>
                <a:tab pos="4343400" algn="l"/>
                <a:tab pos="5067300" algn="l"/>
                <a:tab pos="5791200" algn="l"/>
                <a:tab pos="6515100" algn="l"/>
                <a:tab pos="7237413" algn="l"/>
                <a:tab pos="72390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4013" algn="l"/>
                <a:tab pos="3617913" algn="l"/>
                <a:tab pos="4343400" algn="l"/>
                <a:tab pos="5067300" algn="l"/>
                <a:tab pos="5791200" algn="l"/>
                <a:tab pos="6515100" algn="l"/>
                <a:tab pos="7237413" algn="l"/>
                <a:tab pos="72390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4013" algn="l"/>
                <a:tab pos="3617913" algn="l"/>
                <a:tab pos="4343400" algn="l"/>
                <a:tab pos="5067300" algn="l"/>
                <a:tab pos="5791200" algn="l"/>
                <a:tab pos="6515100" algn="l"/>
                <a:tab pos="7237413" algn="l"/>
                <a:tab pos="72390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4013" algn="l"/>
                <a:tab pos="3617913" algn="l"/>
                <a:tab pos="4343400" algn="l"/>
                <a:tab pos="5067300" algn="l"/>
                <a:tab pos="5791200" algn="l"/>
                <a:tab pos="6515100" algn="l"/>
                <a:tab pos="7237413" algn="l"/>
                <a:tab pos="72390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4013" algn="l"/>
                <a:tab pos="3617913" algn="l"/>
                <a:tab pos="4343400" algn="l"/>
                <a:tab pos="5067300" algn="l"/>
                <a:tab pos="5791200" algn="l"/>
                <a:tab pos="6515100" algn="l"/>
                <a:tab pos="7237413" algn="l"/>
                <a:tab pos="72390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4013" algn="l"/>
                <a:tab pos="3617913" algn="l"/>
                <a:tab pos="4343400" algn="l"/>
                <a:tab pos="5067300" algn="l"/>
                <a:tab pos="5791200" algn="l"/>
                <a:tab pos="6515100" algn="l"/>
                <a:tab pos="7237413" algn="l"/>
                <a:tab pos="72390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4013" algn="l"/>
                <a:tab pos="3617913" algn="l"/>
                <a:tab pos="4343400" algn="l"/>
                <a:tab pos="5067300" algn="l"/>
                <a:tab pos="5791200" algn="l"/>
                <a:tab pos="6515100" algn="l"/>
                <a:tab pos="7237413" algn="l"/>
                <a:tab pos="72390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4013" algn="l"/>
                <a:tab pos="3617913" algn="l"/>
                <a:tab pos="4343400" algn="l"/>
                <a:tab pos="5067300" algn="l"/>
                <a:tab pos="5791200" algn="l"/>
                <a:tab pos="6515100" algn="l"/>
                <a:tab pos="7237413" algn="l"/>
                <a:tab pos="72390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5000"/>
              </a:lnSpc>
              <a:buClr>
                <a:srgbClr val="000000"/>
              </a:buClr>
              <a:buSzPct val="100000"/>
              <a:buFont typeface="Times New Roman" panose="02020603050405020304" pitchFamily="18" charset="0"/>
              <a:buNone/>
            </a:pPr>
            <a:r>
              <a:rPr lang="fr-FR" altLang="fr-FR" sz="2800" b="1" dirty="0">
                <a:solidFill>
                  <a:srgbClr val="669900"/>
                </a:solidFill>
                <a:latin typeface="Times New Roman" panose="02020603050405020304" pitchFamily="18" charset="0"/>
                <a:cs typeface="Arial Unicode MS" panose="020B0604020202020204" pitchFamily="34" charset="-128"/>
              </a:rPr>
              <a:t>LA VOIE PROFESSIONNELLE</a:t>
            </a:r>
          </a:p>
        </p:txBody>
      </p:sp>
    </p:spTree>
    <p:extLst>
      <p:ext uri="{BB962C8B-B14F-4D97-AF65-F5344CB8AC3E}">
        <p14:creationId xmlns:p14="http://schemas.microsoft.com/office/powerpoint/2010/main" xmlns="" val="3822533550"/>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ChangeArrowheads="1"/>
          </p:cNvSpPr>
          <p:nvPr/>
        </p:nvSpPr>
        <p:spPr bwMode="auto">
          <a:xfrm>
            <a:off x="1190625" y="2271713"/>
            <a:ext cx="6553200" cy="175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360">
                <a:solidFill>
                  <a:srgbClr val="000000"/>
                </a:solidFill>
                <a:round/>
                <a:headEnd/>
                <a:tailEnd/>
              </a14:hiddenLine>
            </a:ext>
          </a:extLst>
        </p:spPr>
        <p:txBody>
          <a:bodyPr lIns="90000" tIns="56088" rIns="90000" bIns="45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8000"/>
              </a:lnSpc>
              <a:spcBef>
                <a:spcPts val="700"/>
              </a:spcBef>
              <a:buClr>
                <a:srgbClr val="000000"/>
              </a:buClr>
              <a:buSzPct val="100000"/>
              <a:buFont typeface="Times New Roman" panose="02020603050405020304" pitchFamily="18" charset="0"/>
              <a:buNone/>
            </a:pPr>
            <a:r>
              <a:rPr lang="fr-FR" altLang="fr-FR" sz="44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Les Procédures : Orientation ET Affectation</a:t>
            </a:r>
          </a:p>
        </p:txBody>
      </p:sp>
      <p:sp>
        <p:nvSpPr>
          <p:cNvPr id="17411" name="Rectangle 2"/>
          <p:cNvSpPr>
            <a:spLocks noChangeArrowheads="1"/>
          </p:cNvSpPr>
          <p:nvPr/>
        </p:nvSpPr>
        <p:spPr bwMode="auto">
          <a:xfrm>
            <a:off x="-11113" y="6572250"/>
            <a:ext cx="2255838" cy="25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51930" rIns="90000" bIns="45000"/>
          <a:lstStyle>
            <a:lvl1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9pPr>
          </a:lstStyle>
          <a:p>
            <a:pPr eaLnBrk="1" hangingPunct="1">
              <a:lnSpc>
                <a:spcPct val="95000"/>
              </a:lnSpc>
              <a:buClr>
                <a:srgbClr val="000000"/>
              </a:buClr>
              <a:buSzPct val="100000"/>
              <a:buFont typeface="Times New Roman" panose="02020603050405020304" pitchFamily="18" charset="0"/>
              <a:buNone/>
            </a:pPr>
            <a:r>
              <a:rPr lang="fr-FR" altLang="fr-FR" sz="1100" dirty="0">
                <a:solidFill>
                  <a:srgbClr val="000000"/>
                </a:solidFill>
                <a:latin typeface="Baskerville Old Face" panose="02020602080505020303" pitchFamily="18" charset="0"/>
                <a:cs typeface="Arial Unicode MS" panose="020B0604020202020204" pitchFamily="34" charset="-128"/>
              </a:rPr>
              <a:t>A SIMON – CIO de Poissy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CustomShape 1"/>
          <p:cNvSpPr/>
          <p:nvPr/>
        </p:nvSpPr>
        <p:spPr>
          <a:xfrm>
            <a:off x="242293" y="103516"/>
            <a:ext cx="720360" cy="6623239"/>
          </a:xfrm>
          <a:prstGeom prst="rect">
            <a:avLst/>
          </a:prstGeom>
          <a:gradFill>
            <a:gsLst>
              <a:gs pos="0">
                <a:srgbClr val="D3E2FE"/>
              </a:gs>
              <a:gs pos="100000">
                <a:srgbClr val="74A1FC"/>
              </a:gs>
            </a:gsLst>
            <a:lin ang="5400000"/>
          </a:gradFill>
          <a:ln w="9360">
            <a:solidFill>
              <a:srgbClr val="F9FECA"/>
            </a:solidFill>
            <a:miter/>
          </a:ln>
        </p:spPr>
        <p:txBody>
          <a:bodyPr lIns="90000" tIns="46800" rIns="90000" bIns="46800"/>
          <a:lstStyle/>
          <a:p>
            <a:endParaRPr dirty="0"/>
          </a:p>
          <a:p>
            <a:endParaRPr dirty="0"/>
          </a:p>
          <a:p>
            <a:endParaRPr dirty="0"/>
          </a:p>
          <a:p>
            <a:endParaRPr dirty="0"/>
          </a:p>
          <a:p>
            <a:endParaRPr dirty="0"/>
          </a:p>
          <a:p>
            <a:endParaRPr dirty="0"/>
          </a:p>
          <a:p>
            <a:endParaRPr dirty="0"/>
          </a:p>
          <a:p>
            <a:endParaRPr dirty="0"/>
          </a:p>
          <a:p>
            <a:endParaRPr dirty="0"/>
          </a:p>
          <a:p>
            <a:endParaRPr dirty="0"/>
          </a:p>
          <a:p>
            <a:endParaRPr dirty="0"/>
          </a:p>
          <a:p>
            <a:endParaRPr dirty="0"/>
          </a:p>
          <a:p>
            <a:endParaRPr dirty="0"/>
          </a:p>
          <a:p>
            <a:endParaRPr dirty="0"/>
          </a:p>
          <a:p>
            <a:endParaRPr dirty="0"/>
          </a:p>
          <a:p>
            <a:endParaRPr dirty="0"/>
          </a:p>
          <a:p>
            <a:endParaRPr dirty="0"/>
          </a:p>
          <a:p>
            <a:endParaRPr dirty="0"/>
          </a:p>
        </p:txBody>
      </p:sp>
      <p:sp>
        <p:nvSpPr>
          <p:cNvPr id="124" name="CustomShape 2"/>
          <p:cNvSpPr/>
          <p:nvPr/>
        </p:nvSpPr>
        <p:spPr>
          <a:xfrm>
            <a:off x="468360" y="2637000"/>
            <a:ext cx="8229240" cy="1800000"/>
          </a:xfrm>
          <a:prstGeom prst="rect">
            <a:avLst/>
          </a:prstGeom>
        </p:spPr>
        <p:txBody>
          <a:bodyPr lIns="90000" tIns="45000" rIns="90000" bIns="45000"/>
          <a:lstStyle/>
          <a:p>
            <a:pPr algn="ctr"/>
            <a:r>
              <a:rPr lang="fr-FR" sz="4000" b="1" dirty="0">
                <a:solidFill>
                  <a:srgbClr val="333399"/>
                </a:solidFill>
                <a:latin typeface="Times New Roman" panose="02020603050405020304" pitchFamily="18" charset="0"/>
                <a:ea typeface="Tahoma" panose="020B0604030504040204" pitchFamily="34" charset="0"/>
                <a:cs typeface="Times New Roman" panose="02020603050405020304" pitchFamily="18" charset="0"/>
              </a:rPr>
              <a:t>L’ORIENTATION </a:t>
            </a:r>
          </a:p>
          <a:p>
            <a:pPr algn="ctr"/>
            <a:r>
              <a:rPr lang="fr-FR" sz="4000" b="1" dirty="0">
                <a:solidFill>
                  <a:srgbClr val="333399"/>
                </a:solidFill>
                <a:latin typeface="Times New Roman" panose="02020603050405020304" pitchFamily="18" charset="0"/>
                <a:ea typeface="Tahoma" panose="020B0604030504040204" pitchFamily="34" charset="0"/>
                <a:cs typeface="Times New Roman" panose="02020603050405020304" pitchFamily="18" charset="0"/>
              </a:rPr>
              <a:t>« Vers quelle voie je vais »</a:t>
            </a:r>
            <a:endParaRPr dirty="0">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xmlns="" val="4289981458"/>
      </p:ext>
    </p:extLst>
  </p:cSld>
  <p:clrMapOvr>
    <a:masterClrMapping/>
  </p:clrMapOvr>
  <p:transition spd="med"/>
  <p:timing>
    <p:tnLst>
      <p:par>
        <p:cTn id="1" dur="indefinite" restart="never" nodeType="tmRoot">
          <p:childTnLst>
            <p:seq>
              <p:cTn id="2" dur="indefinite"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326731" y="2663164"/>
            <a:ext cx="2440396" cy="596900"/>
          </a:xfrm>
          <a:prstGeom prst="rect">
            <a:avLst/>
          </a:prstGeom>
          <a:noFill/>
          <a:ln>
            <a:noFill/>
          </a:ln>
        </p:spPr>
        <p:txBody>
          <a:bodyPr lIns="90000" tIns="59112" rIns="90000" bIns="45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spcBef>
                <a:spcPts val="1000"/>
              </a:spcBef>
              <a:buClr>
                <a:srgbClr val="000000"/>
              </a:buClr>
              <a:buSzPct val="100000"/>
              <a:buFont typeface="Times New Roman" panose="02020603050405020304" pitchFamily="18" charset="0"/>
              <a:buNone/>
            </a:pPr>
            <a:r>
              <a:rPr lang="fr-FR" altLang="fr-FR" sz="1600" b="1" dirty="0">
                <a:solidFill>
                  <a:srgbClr val="009900"/>
                </a:solidFill>
                <a:latin typeface="Times New Roman" panose="02020603050405020304" pitchFamily="18" charset="0"/>
                <a:ea typeface="Microsoft YaHei" panose="020B0503020204020204" pitchFamily="34" charset="-122"/>
                <a:cs typeface="Times New Roman" panose="02020603050405020304" pitchFamily="18" charset="0"/>
              </a:rPr>
              <a:t>Avis d’orientation du conseil de classe</a:t>
            </a:r>
          </a:p>
        </p:txBody>
      </p:sp>
      <p:sp>
        <p:nvSpPr>
          <p:cNvPr id="11267" name="Rectangle 3"/>
          <p:cNvSpPr>
            <a:spLocks noChangeArrowheads="1"/>
          </p:cNvSpPr>
          <p:nvPr/>
        </p:nvSpPr>
        <p:spPr bwMode="auto">
          <a:xfrm>
            <a:off x="6274254" y="3790684"/>
            <a:ext cx="2592387" cy="465432"/>
          </a:xfrm>
          <a:prstGeom prst="rect">
            <a:avLst/>
          </a:prstGeom>
          <a:noFill/>
          <a:ln>
            <a:noFill/>
          </a:ln>
        </p:spPr>
        <p:txBody>
          <a:bodyPr lIns="90000" tIns="59112" rIns="90000" bIns="45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spcBef>
                <a:spcPts val="1000"/>
              </a:spcBef>
              <a:buClr>
                <a:srgbClr val="000000"/>
              </a:buClr>
              <a:buSzPct val="100000"/>
              <a:buFont typeface="Times New Roman" panose="02020603050405020304" pitchFamily="18" charset="0"/>
              <a:buNone/>
            </a:pPr>
            <a:r>
              <a:rPr lang="fr-FR" altLang="fr-FR" sz="1600" b="1" dirty="0">
                <a:solidFill>
                  <a:srgbClr val="CC00FF"/>
                </a:solidFill>
                <a:latin typeface="Times New Roman" panose="02020603050405020304" pitchFamily="18" charset="0"/>
                <a:ea typeface="Microsoft YaHei" panose="020B0503020204020204" pitchFamily="34" charset="-122"/>
                <a:cs typeface="Times New Roman" panose="02020603050405020304" pitchFamily="18" charset="0"/>
              </a:rPr>
              <a:t>Accord avec la famille</a:t>
            </a:r>
          </a:p>
        </p:txBody>
      </p:sp>
      <p:sp>
        <p:nvSpPr>
          <p:cNvPr id="11268" name="Rectangle 4"/>
          <p:cNvSpPr>
            <a:spLocks noChangeArrowheads="1"/>
          </p:cNvSpPr>
          <p:nvPr/>
        </p:nvSpPr>
        <p:spPr bwMode="auto">
          <a:xfrm>
            <a:off x="2749663" y="3697707"/>
            <a:ext cx="2457041" cy="626607"/>
          </a:xfrm>
          <a:prstGeom prst="rect">
            <a:avLst/>
          </a:prstGeom>
          <a:noFill/>
          <a:ln>
            <a:noFill/>
          </a:ln>
        </p:spPr>
        <p:txBody>
          <a:bodyPr lIns="90000" tIns="59112" rIns="90000" bIns="45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spcBef>
                <a:spcPts val="1000"/>
              </a:spcBef>
              <a:buClr>
                <a:srgbClr val="000000"/>
              </a:buClr>
              <a:buSzPct val="100000"/>
              <a:buFont typeface="Times New Roman" panose="02020603050405020304" pitchFamily="18" charset="0"/>
              <a:buNone/>
            </a:pPr>
            <a:r>
              <a:rPr lang="fr-FR" altLang="fr-FR" sz="1600" b="1" dirty="0">
                <a:solidFill>
                  <a:srgbClr val="FF9900"/>
                </a:solidFill>
                <a:latin typeface="Times New Roman" panose="02020603050405020304" pitchFamily="18" charset="0"/>
                <a:ea typeface="Microsoft YaHei" panose="020B0503020204020204" pitchFamily="34" charset="-122"/>
                <a:cs typeface="Times New Roman" panose="02020603050405020304" pitchFamily="18" charset="0"/>
              </a:rPr>
              <a:t>Désaccord = échange avec le chef d’établissement </a:t>
            </a:r>
          </a:p>
        </p:txBody>
      </p:sp>
      <p:sp>
        <p:nvSpPr>
          <p:cNvPr id="11269" name="Rectangle 5"/>
          <p:cNvSpPr>
            <a:spLocks noChangeArrowheads="1"/>
          </p:cNvSpPr>
          <p:nvPr/>
        </p:nvSpPr>
        <p:spPr bwMode="auto">
          <a:xfrm>
            <a:off x="6274254" y="4690069"/>
            <a:ext cx="2592387" cy="358013"/>
          </a:xfrm>
          <a:prstGeom prst="rect">
            <a:avLst/>
          </a:prstGeom>
          <a:solidFill>
            <a:schemeClr val="accent6">
              <a:lumMod val="40000"/>
              <a:lumOff val="60000"/>
            </a:schemeClr>
          </a:solidFill>
          <a:ln>
            <a:solidFill>
              <a:schemeClr val="bg1"/>
            </a:solidFill>
          </a:ln>
        </p:spPr>
        <p:txBody>
          <a:bodyPr lIns="90000" tIns="59112" rIns="90000" bIns="45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spcBef>
                <a:spcPts val="1000"/>
              </a:spcBef>
              <a:buClr>
                <a:srgbClr val="000000"/>
              </a:buClr>
              <a:buSzPct val="100000"/>
              <a:buFont typeface="Times New Roman" panose="02020603050405020304" pitchFamily="18" charset="0"/>
              <a:buNone/>
            </a:pPr>
            <a:r>
              <a:rPr lang="fr-FR" altLang="fr-FR" sz="1600" b="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Décision</a:t>
            </a:r>
            <a:r>
              <a:rPr lang="fr-FR" altLang="fr-FR" sz="1600" b="1" dirty="0">
                <a:solidFill>
                  <a:srgbClr val="4584D3"/>
                </a:solidFill>
                <a:latin typeface="Times New Roman" panose="02020603050405020304" pitchFamily="18" charset="0"/>
                <a:ea typeface="Microsoft YaHei" panose="020B0503020204020204" pitchFamily="34" charset="-122"/>
                <a:cs typeface="Times New Roman" panose="02020603050405020304" pitchFamily="18" charset="0"/>
              </a:rPr>
              <a:t> </a:t>
            </a:r>
            <a:r>
              <a:rPr lang="fr-FR" altLang="fr-FR" sz="1600" b="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d’orientation</a:t>
            </a:r>
          </a:p>
        </p:txBody>
      </p:sp>
      <p:sp>
        <p:nvSpPr>
          <p:cNvPr id="11271" name="Rectangle 7"/>
          <p:cNvSpPr>
            <a:spLocks noChangeArrowheads="1"/>
          </p:cNvSpPr>
          <p:nvPr/>
        </p:nvSpPr>
        <p:spPr bwMode="auto">
          <a:xfrm>
            <a:off x="2742676" y="4622430"/>
            <a:ext cx="2464029" cy="596900"/>
          </a:xfrm>
          <a:prstGeom prst="rect">
            <a:avLst/>
          </a:prstGeom>
          <a:noFill/>
          <a:ln>
            <a:noFill/>
          </a:ln>
        </p:spPr>
        <p:txBody>
          <a:bodyPr lIns="90000" tIns="59112" rIns="90000" bIns="45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spcBef>
                <a:spcPts val="1000"/>
              </a:spcBef>
              <a:buClr>
                <a:srgbClr val="000000"/>
              </a:buClr>
              <a:buSzPct val="100000"/>
              <a:buFont typeface="Times New Roman" panose="02020603050405020304" pitchFamily="18" charset="0"/>
              <a:buNone/>
            </a:pPr>
            <a:r>
              <a:rPr lang="fr-FR" altLang="fr-FR" sz="1600" b="1" dirty="0">
                <a:solidFill>
                  <a:srgbClr val="FF9900"/>
                </a:solidFill>
                <a:latin typeface="Times New Roman" panose="02020603050405020304" pitchFamily="18" charset="0"/>
                <a:ea typeface="Microsoft YaHei" panose="020B0503020204020204" pitchFamily="34" charset="-122"/>
                <a:cs typeface="Times New Roman" panose="02020603050405020304" pitchFamily="18" charset="0"/>
              </a:rPr>
              <a:t>Commission d’appel = avis Définitif</a:t>
            </a:r>
          </a:p>
        </p:txBody>
      </p:sp>
      <p:sp>
        <p:nvSpPr>
          <p:cNvPr id="19466" name="Rectangle 9"/>
          <p:cNvSpPr>
            <a:spLocks noChangeArrowheads="1"/>
          </p:cNvSpPr>
          <p:nvPr/>
        </p:nvSpPr>
        <p:spPr bwMode="auto">
          <a:xfrm>
            <a:off x="157409" y="464811"/>
            <a:ext cx="5268132" cy="1501779"/>
          </a:xfrm>
          <a:prstGeom prst="rect">
            <a:avLst/>
          </a:prstGeom>
          <a:noFill/>
          <a:ln>
            <a:solidFill>
              <a:srgbClr val="0099CC"/>
            </a:solidFill>
          </a:ln>
        </p:spPr>
        <p:txBody>
          <a:bodyPr lIns="90000" tIns="59112" rIns="90000" bIns="45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9pPr>
          </a:lstStyle>
          <a:p>
            <a:pPr algn="just" eaLnBrk="1" hangingPunct="1">
              <a:lnSpc>
                <a:spcPct val="93000"/>
              </a:lnSpc>
              <a:buClr>
                <a:srgbClr val="000000"/>
              </a:buClr>
              <a:buSzPct val="100000"/>
              <a:buFont typeface="Times New Roman" panose="02020603050405020304" pitchFamily="18" charset="0"/>
              <a:buNone/>
            </a:pPr>
            <a:r>
              <a:rPr lang="fr-FR" altLang="fr-FR" sz="1600" dirty="0">
                <a:latin typeface="Times New Roman" panose="02020603050405020304" pitchFamily="18" charset="0"/>
                <a:ea typeface="Microsoft YaHei" panose="020B0503020204020204" pitchFamily="34" charset="-122"/>
                <a:cs typeface="Times New Roman" panose="02020603050405020304" pitchFamily="18" charset="0"/>
              </a:rPr>
              <a:t>Recueil de </a:t>
            </a:r>
            <a:r>
              <a:rPr lang="fr-FR" altLang="fr-FR" sz="1600" b="1" dirty="0">
                <a:solidFill>
                  <a:srgbClr val="0099CC"/>
                </a:solidFill>
                <a:latin typeface="Times New Roman" panose="02020603050405020304" pitchFamily="18" charset="0"/>
                <a:ea typeface="Microsoft YaHei" panose="020B0503020204020204" pitchFamily="34" charset="-122"/>
                <a:cs typeface="Times New Roman" panose="02020603050405020304" pitchFamily="18" charset="0"/>
              </a:rPr>
              <a:t>L’intention d’orientation de la famille. </a:t>
            </a:r>
            <a:r>
              <a:rPr lang="fr-FR" altLang="fr-FR" sz="1600" dirty="0">
                <a:latin typeface="Times New Roman" panose="02020603050405020304" pitchFamily="18" charset="0"/>
                <a:ea typeface="Microsoft YaHei" panose="020B0503020204020204" pitchFamily="34" charset="-122"/>
                <a:cs typeface="Times New Roman" panose="02020603050405020304" pitchFamily="18" charset="0"/>
              </a:rPr>
              <a:t>C’est-à-dire la </a:t>
            </a:r>
            <a:r>
              <a:rPr lang="fr-FR" altLang="fr-FR" sz="1600" b="1" dirty="0">
                <a:solidFill>
                  <a:srgbClr val="0099CC"/>
                </a:solidFill>
                <a:latin typeface="Times New Roman" panose="02020603050405020304" pitchFamily="18" charset="0"/>
                <a:ea typeface="Microsoft YaHei" panose="020B0503020204020204" pitchFamily="34" charset="-122"/>
                <a:cs typeface="Times New Roman" panose="02020603050405020304" pitchFamily="18" charset="0"/>
              </a:rPr>
              <a:t>Classe</a:t>
            </a:r>
            <a:r>
              <a:rPr lang="fr-FR" altLang="fr-FR" sz="1600" dirty="0">
                <a:latin typeface="Times New Roman" panose="02020603050405020304" pitchFamily="18" charset="0"/>
                <a:ea typeface="Microsoft YaHei" panose="020B0503020204020204" pitchFamily="34" charset="-122"/>
                <a:cs typeface="Times New Roman" panose="02020603050405020304" pitchFamily="18" charset="0"/>
              </a:rPr>
              <a:t> que vous envisagez pour l’année prochaine : </a:t>
            </a:r>
          </a:p>
          <a:p>
            <a:pPr algn="ctr" eaLnBrk="1" hangingPunct="1">
              <a:lnSpc>
                <a:spcPct val="93000"/>
              </a:lnSpc>
              <a:buClr>
                <a:srgbClr val="000000"/>
              </a:buClr>
              <a:buSzPct val="100000"/>
              <a:buFont typeface="Times New Roman" panose="02020603050405020304" pitchFamily="18" charset="0"/>
              <a:buNone/>
            </a:pPr>
            <a:endParaRPr lang="fr-FR" altLang="fr-FR" sz="1600" dirty="0">
              <a:latin typeface="Times New Roman" panose="02020603050405020304" pitchFamily="18" charset="0"/>
              <a:ea typeface="Microsoft YaHei" panose="020B0503020204020204" pitchFamily="34" charset="-122"/>
              <a:cs typeface="Times New Roman" panose="02020603050405020304" pitchFamily="18" charset="0"/>
            </a:endParaRPr>
          </a:p>
          <a:p>
            <a:pPr algn="just" eaLnBrk="1" hangingPunct="1">
              <a:lnSpc>
                <a:spcPct val="87000"/>
              </a:lnSpc>
              <a:buClr>
                <a:srgbClr val="000000"/>
              </a:buClr>
              <a:buSzPct val="100000"/>
              <a:buFont typeface="Times New Roman" panose="02020603050405020304" pitchFamily="18" charset="0"/>
              <a:buNone/>
            </a:pPr>
            <a:r>
              <a:rPr lang="fr-FR" altLang="fr-FR" sz="16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 </a:t>
            </a:r>
            <a:r>
              <a:rPr lang="fr-FR" altLang="fr-FR" sz="16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2nde générale et technologique ou spécifique</a:t>
            </a:r>
            <a:r>
              <a:rPr lang="fr-FR" altLang="fr-FR" sz="1600" u="sng"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p>
          <a:p>
            <a:pPr algn="just" eaLnBrk="1" hangingPunct="1">
              <a:lnSpc>
                <a:spcPct val="87000"/>
              </a:lnSpc>
              <a:buClr>
                <a:srgbClr val="000000"/>
              </a:buClr>
              <a:buSzPct val="100000"/>
              <a:buFont typeface="Times New Roman" panose="02020603050405020304" pitchFamily="18" charset="0"/>
              <a:buNone/>
            </a:pPr>
            <a:r>
              <a:rPr lang="fr-FR" altLang="fr-FR" sz="16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- 2nde professionnelle </a:t>
            </a:r>
          </a:p>
          <a:p>
            <a:pPr algn="just" eaLnBrk="1" hangingPunct="1">
              <a:lnSpc>
                <a:spcPct val="87000"/>
              </a:lnSpc>
              <a:buClr>
                <a:srgbClr val="000000"/>
              </a:buClr>
              <a:buSzPct val="100000"/>
              <a:buFont typeface="Times New Roman" panose="02020603050405020304" pitchFamily="18" charset="0"/>
              <a:buNone/>
            </a:pPr>
            <a:r>
              <a:rPr lang="fr-FR" altLang="fr-FR" sz="16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- 1ère année de CAP </a:t>
            </a:r>
          </a:p>
          <a:p>
            <a:pPr algn="ctr" eaLnBrk="1" hangingPunct="1">
              <a:lnSpc>
                <a:spcPct val="93000"/>
              </a:lnSpc>
              <a:buClr>
                <a:srgbClr val="000000"/>
              </a:buClr>
              <a:buSzPct val="100000"/>
              <a:buFont typeface="Times New Roman" panose="02020603050405020304" pitchFamily="18" charset="0"/>
              <a:buNone/>
            </a:pPr>
            <a:endParaRPr lang="fr-FR" altLang="fr-FR" sz="1600" dirty="0">
              <a:latin typeface="Times New Roman" panose="02020603050405020304" pitchFamily="18" charset="0"/>
              <a:ea typeface="Microsoft YaHei" panose="020B0503020204020204" pitchFamily="34" charset="-122"/>
              <a:cs typeface="Times New Roman" panose="02020603050405020304" pitchFamily="18" charset="0"/>
            </a:endParaRPr>
          </a:p>
          <a:p>
            <a:pPr algn="ctr" eaLnBrk="1" hangingPunct="1">
              <a:lnSpc>
                <a:spcPct val="93000"/>
              </a:lnSpc>
              <a:buClr>
                <a:srgbClr val="000000"/>
              </a:buClr>
              <a:buSzPct val="100000"/>
              <a:buFont typeface="Times New Roman" panose="02020603050405020304" pitchFamily="18" charset="0"/>
              <a:buNone/>
            </a:pPr>
            <a:endParaRPr lang="fr-FR" altLang="fr-FR" sz="1600" dirty="0">
              <a:latin typeface="Times New Roman" panose="02020603050405020304" pitchFamily="18" charset="0"/>
              <a:ea typeface="Microsoft YaHei" panose="020B0503020204020204" pitchFamily="34" charset="-122"/>
              <a:cs typeface="Times New Roman" panose="02020603050405020304" pitchFamily="18" charset="0"/>
            </a:endParaRPr>
          </a:p>
          <a:p>
            <a:pPr algn="ctr" eaLnBrk="1" hangingPunct="1">
              <a:lnSpc>
                <a:spcPct val="93000"/>
              </a:lnSpc>
              <a:buClr>
                <a:srgbClr val="000000"/>
              </a:buClr>
              <a:buSzPct val="100000"/>
              <a:buFont typeface="Times New Roman" panose="02020603050405020304" pitchFamily="18" charset="0"/>
              <a:buNone/>
            </a:pPr>
            <a:endParaRPr lang="fr-FR" altLang="fr-FR" sz="1600" dirty="0">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19467" name="Rectangle 10"/>
          <p:cNvSpPr>
            <a:spLocks noChangeArrowheads="1"/>
          </p:cNvSpPr>
          <p:nvPr/>
        </p:nvSpPr>
        <p:spPr bwMode="auto">
          <a:xfrm>
            <a:off x="6326175" y="485882"/>
            <a:ext cx="2440396" cy="1516784"/>
          </a:xfrm>
          <a:prstGeom prst="rect">
            <a:avLst/>
          </a:prstGeom>
          <a:noFill/>
          <a:ln>
            <a:noFill/>
          </a:ln>
        </p:spPr>
        <p:txBody>
          <a:bodyPr lIns="90000" tIns="59112" rIns="90000" bIns="45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buFont typeface="Times New Roman" panose="02020603050405020304" pitchFamily="18" charset="0"/>
              <a:buNone/>
            </a:pPr>
            <a:r>
              <a:rPr lang="fr-FR" altLang="fr-FR" sz="1600" dirty="0">
                <a:latin typeface="Times New Roman" panose="02020603050405020304" pitchFamily="18" charset="0"/>
                <a:ea typeface="Microsoft YaHei" panose="020B0503020204020204" pitchFamily="34" charset="-122"/>
                <a:cs typeface="Times New Roman" panose="02020603050405020304" pitchFamily="18" charset="0"/>
              </a:rPr>
              <a:t>Proposition d’orientation du conseil de classe</a:t>
            </a:r>
          </a:p>
          <a:p>
            <a:pPr algn="ctr" eaLnBrk="1" hangingPunct="1">
              <a:lnSpc>
                <a:spcPct val="93000"/>
              </a:lnSpc>
              <a:buClr>
                <a:srgbClr val="000000"/>
              </a:buClr>
              <a:buSzPct val="100000"/>
              <a:buFont typeface="Times New Roman" panose="02020603050405020304" pitchFamily="18" charset="0"/>
              <a:buNone/>
            </a:pPr>
            <a:r>
              <a:rPr lang="fr-FR" altLang="fr-FR" sz="1600" dirty="0">
                <a:latin typeface="Times New Roman" panose="02020603050405020304" pitchFamily="18" charset="0"/>
                <a:ea typeface="Microsoft YaHei" panose="020B0503020204020204" pitchFamily="34" charset="-122"/>
                <a:cs typeface="Times New Roman" panose="02020603050405020304" pitchFamily="18" charset="0"/>
              </a:rPr>
              <a:t>qui pourra </a:t>
            </a:r>
            <a:r>
              <a:rPr lang="fr-FR" altLang="fr-FR" sz="1600" dirty="0">
                <a:solidFill>
                  <a:srgbClr val="009900"/>
                </a:solidFill>
                <a:latin typeface="Times New Roman" panose="02020603050405020304" pitchFamily="18" charset="0"/>
                <a:ea typeface="Microsoft YaHei" panose="020B0503020204020204" pitchFamily="34" charset="-122"/>
                <a:cs typeface="Times New Roman" panose="02020603050405020304" pitchFamily="18" charset="0"/>
              </a:rPr>
              <a:t>évoluer en fonction de l’implication sur le 3</a:t>
            </a:r>
            <a:r>
              <a:rPr lang="fr-FR" altLang="fr-FR" sz="1600" baseline="30000" dirty="0">
                <a:solidFill>
                  <a:srgbClr val="009900"/>
                </a:solidFill>
                <a:latin typeface="Times New Roman" panose="02020603050405020304" pitchFamily="18" charset="0"/>
                <a:ea typeface="Microsoft YaHei" panose="020B0503020204020204" pitchFamily="34" charset="-122"/>
                <a:cs typeface="Times New Roman" panose="02020603050405020304" pitchFamily="18" charset="0"/>
              </a:rPr>
              <a:t>ème</a:t>
            </a:r>
            <a:r>
              <a:rPr lang="fr-FR" altLang="fr-FR" sz="1600" dirty="0">
                <a:solidFill>
                  <a:srgbClr val="009900"/>
                </a:solidFill>
                <a:latin typeface="Times New Roman" panose="02020603050405020304" pitchFamily="18" charset="0"/>
                <a:ea typeface="Microsoft YaHei" panose="020B0503020204020204" pitchFamily="34" charset="-122"/>
                <a:cs typeface="Times New Roman" panose="02020603050405020304" pitchFamily="18" charset="0"/>
              </a:rPr>
              <a:t> trimestre</a:t>
            </a:r>
          </a:p>
        </p:txBody>
      </p:sp>
      <p:sp>
        <p:nvSpPr>
          <p:cNvPr id="19482" name="Rectangle 25"/>
          <p:cNvSpPr>
            <a:spLocks noChangeArrowheads="1"/>
          </p:cNvSpPr>
          <p:nvPr/>
        </p:nvSpPr>
        <p:spPr bwMode="auto">
          <a:xfrm>
            <a:off x="-11113" y="6572250"/>
            <a:ext cx="2255838" cy="25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51930" rIns="90000" bIns="45000"/>
          <a:lstStyle>
            <a:lvl1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9pPr>
          </a:lstStyle>
          <a:p>
            <a:pPr eaLnBrk="1" hangingPunct="1">
              <a:lnSpc>
                <a:spcPct val="95000"/>
              </a:lnSpc>
              <a:buClr>
                <a:srgbClr val="000000"/>
              </a:buClr>
              <a:buSzPct val="100000"/>
              <a:buFont typeface="Times New Roman" panose="02020603050405020304" pitchFamily="18" charset="0"/>
              <a:buNone/>
            </a:pPr>
            <a:r>
              <a:rPr lang="fr-FR" altLang="fr-FR" sz="1100" dirty="0">
                <a:solidFill>
                  <a:srgbClr val="000000"/>
                </a:solidFill>
                <a:latin typeface="Baskerville Old Face" panose="02020602080505020303" pitchFamily="18" charset="0"/>
                <a:cs typeface="Arial Unicode MS" panose="020B0604020202020204" pitchFamily="34" charset="-128"/>
              </a:rPr>
              <a:t>A SIMON – CIO de Poissy</a:t>
            </a:r>
          </a:p>
        </p:txBody>
      </p:sp>
      <p:sp>
        <p:nvSpPr>
          <p:cNvPr id="28" name="CustomShape 34"/>
          <p:cNvSpPr/>
          <p:nvPr/>
        </p:nvSpPr>
        <p:spPr>
          <a:xfrm>
            <a:off x="38038" y="78359"/>
            <a:ext cx="6105598" cy="468598"/>
          </a:xfrm>
          <a:prstGeom prst="rect">
            <a:avLst/>
          </a:prstGeom>
        </p:spPr>
        <p:txBody>
          <a:bodyPr wrap="none" lIns="90000" tIns="46800" rIns="90000" bIns="46800"/>
          <a:lstStyle/>
          <a:p>
            <a:r>
              <a:rPr lang="fr-FR" sz="1600" b="1" cap="small" dirty="0">
                <a:solidFill>
                  <a:srgbClr val="000000"/>
                </a:solidFill>
                <a:latin typeface="Comic Sans MS"/>
                <a:ea typeface="SimSun"/>
              </a:rPr>
              <a:t>Conseil de Classe du 2nd </a:t>
            </a:r>
            <a:r>
              <a:rPr lang="fr-FR" sz="1600" b="1" cap="small" dirty="0" smtClean="0">
                <a:solidFill>
                  <a:srgbClr val="000000"/>
                </a:solidFill>
                <a:latin typeface="Comic Sans MS"/>
                <a:ea typeface="SimSun"/>
              </a:rPr>
              <a:t>trimestre : Phase de Dialogue</a:t>
            </a:r>
            <a:endParaRPr lang="fr-FR" sz="1600" b="1" cap="small" dirty="0">
              <a:solidFill>
                <a:srgbClr val="000000"/>
              </a:solidFill>
              <a:latin typeface="Comic Sans MS"/>
              <a:ea typeface="SimSun"/>
            </a:endParaRPr>
          </a:p>
          <a:p>
            <a:endParaRPr lang="fr-FR" sz="1600" b="1" dirty="0">
              <a:solidFill>
                <a:srgbClr val="000000"/>
              </a:solidFill>
              <a:latin typeface="Comic Sans MS"/>
              <a:ea typeface="SimSun"/>
            </a:endParaRPr>
          </a:p>
        </p:txBody>
      </p:sp>
      <p:sp>
        <p:nvSpPr>
          <p:cNvPr id="32" name="Rectangle 9"/>
          <p:cNvSpPr>
            <a:spLocks noChangeArrowheads="1"/>
          </p:cNvSpPr>
          <p:nvPr/>
        </p:nvSpPr>
        <p:spPr bwMode="auto">
          <a:xfrm>
            <a:off x="151353" y="2605361"/>
            <a:ext cx="5274188" cy="837321"/>
          </a:xfrm>
          <a:prstGeom prst="rect">
            <a:avLst/>
          </a:prstGeom>
          <a:noFill/>
          <a:ln>
            <a:solidFill>
              <a:srgbClr val="0099CC"/>
            </a:solidFill>
          </a:ln>
        </p:spPr>
        <p:txBody>
          <a:bodyPr lIns="90000" tIns="59112" rIns="90000" bIns="45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9pPr>
          </a:lstStyle>
          <a:p>
            <a:pPr algn="just" eaLnBrk="1" hangingPunct="1">
              <a:lnSpc>
                <a:spcPct val="93000"/>
              </a:lnSpc>
              <a:buClr>
                <a:srgbClr val="000000"/>
              </a:buClr>
              <a:buSzPct val="100000"/>
              <a:buFont typeface="Times New Roman" panose="02020603050405020304" pitchFamily="18" charset="0"/>
              <a:buNone/>
            </a:pPr>
            <a:r>
              <a:rPr lang="fr-FR" altLang="fr-FR" sz="1600" b="1" dirty="0">
                <a:solidFill>
                  <a:srgbClr val="0099CC"/>
                </a:solidFill>
                <a:latin typeface="Times New Roman" panose="02020603050405020304" pitchFamily="18" charset="0"/>
                <a:ea typeface="Microsoft YaHei" panose="020B0503020204020204" pitchFamily="34" charset="-122"/>
                <a:cs typeface="Times New Roman" panose="02020603050405020304" pitchFamily="18" charset="0"/>
              </a:rPr>
              <a:t>Demande d’orientation </a:t>
            </a:r>
            <a:r>
              <a:rPr lang="fr-FR" altLang="fr-FR" sz="1600" dirty="0">
                <a:latin typeface="Times New Roman" panose="02020603050405020304" pitchFamily="18" charset="0"/>
                <a:ea typeface="Microsoft YaHei" panose="020B0503020204020204" pitchFamily="34" charset="-122"/>
                <a:cs typeface="Times New Roman" panose="02020603050405020304" pitchFamily="18" charset="0"/>
              </a:rPr>
              <a:t>de la famille (fiche dialogue)</a:t>
            </a:r>
          </a:p>
          <a:p>
            <a:pPr algn="just" eaLnBrk="1" hangingPunct="1">
              <a:lnSpc>
                <a:spcPct val="93000"/>
              </a:lnSpc>
              <a:buClr>
                <a:srgbClr val="000000"/>
              </a:buClr>
              <a:buSzPct val="100000"/>
            </a:pPr>
            <a:r>
              <a:rPr lang="fr-FR" altLang="fr-FR" sz="1600" b="1" dirty="0">
                <a:solidFill>
                  <a:srgbClr val="0099CC"/>
                </a:solidFill>
                <a:latin typeface="Times New Roman" panose="02020603050405020304" pitchFamily="18" charset="0"/>
                <a:ea typeface="Microsoft YaHei" panose="020B0503020204020204" pitchFamily="34" charset="-122"/>
                <a:cs typeface="Times New Roman" panose="02020603050405020304" pitchFamily="18" charset="0"/>
              </a:rPr>
              <a:t>+ </a:t>
            </a:r>
            <a:r>
              <a:rPr lang="fr-FR" altLang="fr-FR" sz="1600" dirty="0">
                <a:latin typeface="Times New Roman" panose="02020603050405020304" pitchFamily="18" charset="0"/>
                <a:ea typeface="Microsoft YaHei" panose="020B0503020204020204" pitchFamily="34" charset="-122"/>
                <a:cs typeface="Times New Roman" panose="02020603050405020304" pitchFamily="18" charset="0"/>
              </a:rPr>
              <a:t>recueil des </a:t>
            </a:r>
            <a:r>
              <a:rPr lang="fr-FR" altLang="fr-FR" sz="1600" b="1" dirty="0">
                <a:solidFill>
                  <a:srgbClr val="0099CC"/>
                </a:solidFill>
                <a:latin typeface="Times New Roman" panose="02020603050405020304" pitchFamily="18" charset="0"/>
                <a:ea typeface="Microsoft YaHei" panose="020B0503020204020204" pitchFamily="34" charset="-122"/>
                <a:cs typeface="Times New Roman" panose="02020603050405020304" pitchFamily="18" charset="0"/>
              </a:rPr>
              <a:t>vœux</a:t>
            </a:r>
            <a:r>
              <a:rPr lang="fr-FR" altLang="fr-FR" sz="1600" dirty="0">
                <a:latin typeface="Times New Roman" panose="02020603050405020304" pitchFamily="18" charset="0"/>
                <a:ea typeface="Microsoft YaHei" panose="020B0503020204020204" pitchFamily="34" charset="-122"/>
                <a:cs typeface="Times New Roman" panose="02020603050405020304" pitchFamily="18" charset="0"/>
              </a:rPr>
              <a:t> c’est-à-dire </a:t>
            </a:r>
            <a:r>
              <a:rPr lang="fr-FR" altLang="fr-FR" sz="1600" b="1" dirty="0">
                <a:solidFill>
                  <a:srgbClr val="0099CC"/>
                </a:solidFill>
                <a:latin typeface="Times New Roman" panose="02020603050405020304" pitchFamily="18" charset="0"/>
                <a:ea typeface="Microsoft YaHei" panose="020B0503020204020204" pitchFamily="34" charset="-122"/>
                <a:cs typeface="Times New Roman" panose="02020603050405020304" pitchFamily="18" charset="0"/>
              </a:rPr>
              <a:t>l’établissement et la spécialité </a:t>
            </a:r>
            <a:r>
              <a:rPr lang="fr-FR" altLang="fr-FR" sz="1600" dirty="0">
                <a:latin typeface="Times New Roman" panose="02020603050405020304" pitchFamily="18" charset="0"/>
                <a:ea typeface="Microsoft YaHei" panose="020B0503020204020204" pitchFamily="34" charset="-122"/>
                <a:cs typeface="Times New Roman" panose="02020603050405020304" pitchFamily="18" charset="0"/>
              </a:rPr>
              <a:t>que vous demandez pour l’</a:t>
            </a:r>
            <a:r>
              <a:rPr lang="fr-FR" altLang="fr-FR" sz="1600" b="1" dirty="0">
                <a:solidFill>
                  <a:srgbClr val="0099CC"/>
                </a:solidFill>
                <a:latin typeface="Times New Roman" panose="02020603050405020304" pitchFamily="18" charset="0"/>
                <a:ea typeface="Microsoft YaHei" panose="020B0503020204020204" pitchFamily="34" charset="-122"/>
                <a:cs typeface="Times New Roman" panose="02020603050405020304" pitchFamily="18" charset="0"/>
              </a:rPr>
              <a:t>affectation</a:t>
            </a:r>
            <a:r>
              <a:rPr lang="fr-FR" altLang="fr-FR" sz="1600" dirty="0">
                <a:latin typeface="Times New Roman" panose="02020603050405020304" pitchFamily="18" charset="0"/>
                <a:ea typeface="Microsoft YaHei" panose="020B0503020204020204" pitchFamily="34" charset="-122"/>
                <a:cs typeface="Times New Roman" panose="02020603050405020304" pitchFamily="18" charset="0"/>
              </a:rPr>
              <a:t>.</a:t>
            </a:r>
          </a:p>
          <a:p>
            <a:pPr algn="ctr" eaLnBrk="1" hangingPunct="1">
              <a:lnSpc>
                <a:spcPct val="93000"/>
              </a:lnSpc>
              <a:buClr>
                <a:srgbClr val="000000"/>
              </a:buClr>
              <a:buSzPct val="100000"/>
              <a:buFont typeface="Times New Roman" panose="02020603050405020304" pitchFamily="18" charset="0"/>
              <a:buNone/>
            </a:pPr>
            <a:endParaRPr lang="fr-FR" altLang="fr-FR" sz="1600" dirty="0">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3" name="Line 17"/>
          <p:cNvSpPr>
            <a:spLocks noChangeShapeType="1"/>
          </p:cNvSpPr>
          <p:nvPr/>
        </p:nvSpPr>
        <p:spPr bwMode="auto">
          <a:xfrm flipV="1">
            <a:off x="5485894" y="2920935"/>
            <a:ext cx="455076" cy="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xmlns="">
                <a:noFill/>
              </a14:hiddenFill>
            </a:ext>
          </a:extLst>
        </p:spPr>
        <p:txBody>
          <a:bodyPr/>
          <a:lstStyle/>
          <a:p>
            <a:endParaRPr lang="fr-FR" dirty="0"/>
          </a:p>
        </p:txBody>
      </p:sp>
      <p:sp>
        <p:nvSpPr>
          <p:cNvPr id="36" name="Line 16"/>
          <p:cNvSpPr/>
          <p:nvPr/>
        </p:nvSpPr>
        <p:spPr>
          <a:xfrm flipH="1">
            <a:off x="4394538" y="3214686"/>
            <a:ext cx="2534915" cy="484170"/>
          </a:xfrm>
          <a:prstGeom prst="line">
            <a:avLst/>
          </a:prstGeom>
          <a:ln>
            <a:tailEnd type="triangle" w="med" len="med"/>
          </a:ln>
        </p:spPr>
        <p:style>
          <a:lnRef idx="2">
            <a:schemeClr val="dk1"/>
          </a:lnRef>
          <a:fillRef idx="0">
            <a:schemeClr val="dk1"/>
          </a:fillRef>
          <a:effectRef idx="1">
            <a:schemeClr val="dk1"/>
          </a:effectRef>
          <a:fontRef idx="minor">
            <a:schemeClr val="tx1"/>
          </a:fontRef>
        </p:style>
        <p:txBody>
          <a:bodyPr/>
          <a:lstStyle/>
          <a:p>
            <a:endParaRPr lang="fr-FR" dirty="0"/>
          </a:p>
        </p:txBody>
      </p:sp>
      <p:sp>
        <p:nvSpPr>
          <p:cNvPr id="39" name="Line 13"/>
          <p:cNvSpPr/>
          <p:nvPr/>
        </p:nvSpPr>
        <p:spPr>
          <a:xfrm>
            <a:off x="6929454" y="3214686"/>
            <a:ext cx="1398783" cy="575998"/>
          </a:xfrm>
          <a:prstGeom prst="line">
            <a:avLst/>
          </a:prstGeom>
          <a:ln>
            <a:tailEnd type="triangle" w="med" len="med"/>
          </a:ln>
        </p:spPr>
        <p:style>
          <a:lnRef idx="2">
            <a:schemeClr val="dk1"/>
          </a:lnRef>
          <a:fillRef idx="0">
            <a:schemeClr val="dk1"/>
          </a:fillRef>
          <a:effectRef idx="1">
            <a:schemeClr val="dk1"/>
          </a:effectRef>
          <a:fontRef idx="minor">
            <a:schemeClr val="tx1"/>
          </a:fontRef>
        </p:style>
        <p:txBody>
          <a:bodyPr/>
          <a:lstStyle/>
          <a:p>
            <a:endParaRPr lang="fr-FR" dirty="0"/>
          </a:p>
        </p:txBody>
      </p:sp>
      <p:sp>
        <p:nvSpPr>
          <p:cNvPr id="41" name="CustomShape 39"/>
          <p:cNvSpPr/>
          <p:nvPr/>
        </p:nvSpPr>
        <p:spPr>
          <a:xfrm>
            <a:off x="48004" y="5426612"/>
            <a:ext cx="3809615" cy="431280"/>
          </a:xfrm>
          <a:prstGeom prst="rect">
            <a:avLst/>
          </a:prstGeom>
        </p:spPr>
        <p:txBody>
          <a:bodyPr wrap="none" lIns="90000" tIns="46800" rIns="90000" bIns="46800"/>
          <a:lstStyle/>
          <a:p>
            <a:pPr algn="just"/>
            <a:r>
              <a:rPr lang="fr-FR" sz="1600" b="1" cap="small" dirty="0">
                <a:solidFill>
                  <a:srgbClr val="000000"/>
                </a:solidFill>
                <a:latin typeface="Comic Sans MS"/>
                <a:ea typeface="SimSun"/>
              </a:rPr>
              <a:t>Fin </a:t>
            </a:r>
            <a:r>
              <a:rPr lang="fr-FR" sz="1600" b="1" cap="small" dirty="0" smtClean="0">
                <a:solidFill>
                  <a:srgbClr val="000000"/>
                </a:solidFill>
                <a:latin typeface="Comic Sans MS"/>
                <a:ea typeface="SimSun"/>
              </a:rPr>
              <a:t>Juin : Phase d’Affectation </a:t>
            </a:r>
            <a:endParaRPr cap="small" dirty="0"/>
          </a:p>
        </p:txBody>
      </p:sp>
      <p:sp>
        <p:nvSpPr>
          <p:cNvPr id="42" name="CustomShape 36"/>
          <p:cNvSpPr/>
          <p:nvPr/>
        </p:nvSpPr>
        <p:spPr>
          <a:xfrm>
            <a:off x="0" y="2246658"/>
            <a:ext cx="6286512" cy="441229"/>
          </a:xfrm>
          <a:prstGeom prst="rect">
            <a:avLst/>
          </a:prstGeom>
        </p:spPr>
        <p:txBody>
          <a:bodyPr wrap="none" lIns="90000" tIns="46800" rIns="90000" bIns="46800"/>
          <a:lstStyle/>
          <a:p>
            <a:pPr algn="ctr"/>
            <a:r>
              <a:rPr lang="fr-FR" sz="1600" b="1" cap="small" dirty="0">
                <a:solidFill>
                  <a:srgbClr val="000000"/>
                </a:solidFill>
                <a:latin typeface="Comic Sans MS"/>
                <a:ea typeface="SimSun"/>
              </a:rPr>
              <a:t>Conseil de Classe du 3</a:t>
            </a:r>
            <a:r>
              <a:rPr lang="fr-FR" sz="1600" b="1" baseline="30000" dirty="0">
                <a:solidFill>
                  <a:srgbClr val="000000"/>
                </a:solidFill>
                <a:latin typeface="Comic Sans MS"/>
                <a:ea typeface="SimSun"/>
              </a:rPr>
              <a:t>ème</a:t>
            </a:r>
            <a:r>
              <a:rPr lang="fr-FR" sz="1600" b="1" cap="small" baseline="30000" dirty="0">
                <a:solidFill>
                  <a:srgbClr val="000000"/>
                </a:solidFill>
                <a:latin typeface="Comic Sans MS"/>
                <a:ea typeface="SimSun"/>
              </a:rPr>
              <a:t> </a:t>
            </a:r>
            <a:r>
              <a:rPr lang="fr-FR" sz="1600" b="1" cap="small" dirty="0" smtClean="0">
                <a:solidFill>
                  <a:srgbClr val="000000"/>
                </a:solidFill>
                <a:latin typeface="Comic Sans MS"/>
                <a:ea typeface="SimSun"/>
              </a:rPr>
              <a:t>Trimestre : Phase d’Orientation</a:t>
            </a:r>
            <a:endParaRPr lang="fr-FR" sz="1600" b="1" cap="small" dirty="0">
              <a:solidFill>
                <a:srgbClr val="000000"/>
              </a:solidFill>
              <a:latin typeface="Comic Sans MS"/>
              <a:ea typeface="SimSun"/>
            </a:endParaRPr>
          </a:p>
          <a:p>
            <a:pPr algn="ctr"/>
            <a:endParaRPr lang="fr-FR" sz="1600" b="1" dirty="0">
              <a:solidFill>
                <a:srgbClr val="000000"/>
              </a:solidFill>
              <a:latin typeface="Comic Sans MS"/>
              <a:ea typeface="SimSun"/>
            </a:endParaRPr>
          </a:p>
          <a:p>
            <a:pPr algn="ctr"/>
            <a:endParaRPr lang="fr-FR" sz="1600" b="1" dirty="0">
              <a:solidFill>
                <a:srgbClr val="000000"/>
              </a:solidFill>
              <a:latin typeface="Comic Sans MS"/>
              <a:ea typeface="SimSun"/>
            </a:endParaRPr>
          </a:p>
        </p:txBody>
      </p:sp>
      <p:sp>
        <p:nvSpPr>
          <p:cNvPr id="47" name="Line 16"/>
          <p:cNvSpPr/>
          <p:nvPr/>
        </p:nvSpPr>
        <p:spPr>
          <a:xfrm>
            <a:off x="5206704" y="4366256"/>
            <a:ext cx="1067550" cy="342699"/>
          </a:xfrm>
          <a:prstGeom prst="line">
            <a:avLst/>
          </a:prstGeom>
          <a:ln>
            <a:tailEnd type="triangle" w="med" len="med"/>
          </a:ln>
        </p:spPr>
        <p:style>
          <a:lnRef idx="2">
            <a:schemeClr val="dk1"/>
          </a:lnRef>
          <a:fillRef idx="0">
            <a:schemeClr val="dk1"/>
          </a:fillRef>
          <a:effectRef idx="1">
            <a:schemeClr val="dk1"/>
          </a:effectRef>
          <a:fontRef idx="minor">
            <a:schemeClr val="tx1"/>
          </a:fontRef>
        </p:style>
        <p:txBody>
          <a:bodyPr/>
          <a:lstStyle/>
          <a:p>
            <a:endParaRPr lang="fr-FR" dirty="0"/>
          </a:p>
        </p:txBody>
      </p:sp>
      <p:sp>
        <p:nvSpPr>
          <p:cNvPr id="49" name="Line 16"/>
          <p:cNvSpPr/>
          <p:nvPr/>
        </p:nvSpPr>
        <p:spPr>
          <a:xfrm flipV="1">
            <a:off x="5206704" y="5048081"/>
            <a:ext cx="1095837" cy="171247"/>
          </a:xfrm>
          <a:prstGeom prst="line">
            <a:avLst/>
          </a:prstGeom>
          <a:ln>
            <a:tailEnd type="triangle" w="med" len="med"/>
          </a:ln>
        </p:spPr>
        <p:style>
          <a:lnRef idx="2">
            <a:schemeClr val="dk1"/>
          </a:lnRef>
          <a:fillRef idx="0">
            <a:schemeClr val="dk1"/>
          </a:fillRef>
          <a:effectRef idx="1">
            <a:schemeClr val="dk1"/>
          </a:effectRef>
          <a:fontRef idx="minor">
            <a:schemeClr val="tx1"/>
          </a:fontRef>
        </p:style>
        <p:txBody>
          <a:bodyPr/>
          <a:lstStyle/>
          <a:p>
            <a:endParaRPr lang="fr-FR" dirty="0"/>
          </a:p>
        </p:txBody>
      </p:sp>
      <p:sp>
        <p:nvSpPr>
          <p:cNvPr id="51" name="CustomShape 12"/>
          <p:cNvSpPr/>
          <p:nvPr/>
        </p:nvSpPr>
        <p:spPr>
          <a:xfrm>
            <a:off x="5425541" y="5793589"/>
            <a:ext cx="3646998" cy="730689"/>
          </a:xfrm>
          <a:prstGeom prst="rect">
            <a:avLst/>
          </a:prstGeom>
          <a:solidFill>
            <a:schemeClr val="accent6">
              <a:lumMod val="40000"/>
              <a:lumOff val="60000"/>
            </a:schemeClr>
          </a:solidFill>
          <a:ln w="38160">
            <a:solidFill>
              <a:srgbClr val="FFFFFF"/>
            </a:solidFill>
            <a:miter/>
          </a:ln>
        </p:spPr>
        <p:txBody>
          <a:bodyPr wrap="none" lIns="90000" tIns="46800" rIns="90000" bIns="46800"/>
          <a:lstStyle/>
          <a:p>
            <a:pPr algn="ctr"/>
            <a:r>
              <a:rPr lang="fr-FR" sz="2000" dirty="0">
                <a:solidFill>
                  <a:srgbClr val="000000"/>
                </a:solidFill>
                <a:latin typeface="Times New Roman" panose="02020603050405020304" pitchFamily="18" charset="0"/>
                <a:ea typeface="SimSun"/>
                <a:cs typeface="Times New Roman" panose="02020603050405020304" pitchFamily="18" charset="0"/>
              </a:rPr>
              <a:t>Affectation et </a:t>
            </a:r>
          </a:p>
          <a:p>
            <a:pPr algn="ctr"/>
            <a:r>
              <a:rPr lang="fr-FR" sz="2000" dirty="0">
                <a:solidFill>
                  <a:srgbClr val="000000"/>
                </a:solidFill>
                <a:latin typeface="Times New Roman" panose="02020603050405020304" pitchFamily="18" charset="0"/>
                <a:ea typeface="SimSun"/>
                <a:cs typeface="Times New Roman" panose="02020603050405020304" pitchFamily="18" charset="0"/>
              </a:rPr>
              <a:t>Inscription établissement d’accueil</a:t>
            </a:r>
            <a:endParaRPr dirty="0">
              <a:latin typeface="Times New Roman" panose="02020603050405020304" pitchFamily="18" charset="0"/>
              <a:cs typeface="Times New Roman" panose="02020603050405020304" pitchFamily="18" charset="0"/>
            </a:endParaRPr>
          </a:p>
        </p:txBody>
      </p:sp>
      <p:sp>
        <p:nvSpPr>
          <p:cNvPr id="37" name="Line 17"/>
          <p:cNvSpPr>
            <a:spLocks noChangeShapeType="1"/>
          </p:cNvSpPr>
          <p:nvPr/>
        </p:nvSpPr>
        <p:spPr bwMode="auto">
          <a:xfrm flipV="1">
            <a:off x="5425541" y="1380335"/>
            <a:ext cx="455076" cy="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xmlns="">
                <a:noFill/>
              </a14:hiddenFill>
            </a:ext>
          </a:extLst>
        </p:spPr>
        <p:txBody>
          <a:bodyPr/>
          <a:lstStyle/>
          <a:p>
            <a:endParaRPr lang="fr-FR" dirty="0"/>
          </a:p>
        </p:txBody>
      </p:sp>
      <p:sp>
        <p:nvSpPr>
          <p:cNvPr id="44" name="Line 17"/>
          <p:cNvSpPr>
            <a:spLocks noChangeShapeType="1"/>
          </p:cNvSpPr>
          <p:nvPr/>
        </p:nvSpPr>
        <p:spPr bwMode="auto">
          <a:xfrm>
            <a:off x="7524328" y="4291736"/>
            <a:ext cx="0" cy="353336"/>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xmlns="">
                <a:noFill/>
              </a14:hiddenFill>
            </a:ext>
          </a:extLst>
        </p:spPr>
        <p:txBody>
          <a:bodyPr/>
          <a:lstStyle/>
          <a:p>
            <a:endParaRPr lang="fr-FR" dirty="0"/>
          </a:p>
        </p:txBody>
      </p:sp>
      <p:sp>
        <p:nvSpPr>
          <p:cNvPr id="53" name="Rectangle 10"/>
          <p:cNvSpPr>
            <a:spLocks noChangeArrowheads="1"/>
          </p:cNvSpPr>
          <p:nvPr/>
        </p:nvSpPr>
        <p:spPr bwMode="auto">
          <a:xfrm>
            <a:off x="151353" y="5847460"/>
            <a:ext cx="5147170" cy="622948"/>
          </a:xfrm>
          <a:prstGeom prst="rect">
            <a:avLst/>
          </a:prstGeom>
          <a:noFill/>
          <a:ln>
            <a:solidFill>
              <a:srgbClr val="00B050"/>
            </a:solidFill>
          </a:ln>
        </p:spPr>
        <p:txBody>
          <a:bodyPr lIns="90000" tIns="59112" rIns="90000" bIns="45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buFont typeface="Times New Roman" panose="02020603050405020304" pitchFamily="18" charset="0"/>
              <a:buNone/>
            </a:pPr>
            <a:r>
              <a:rPr lang="fr-FR" altLang="fr-FR" sz="1600" dirty="0">
                <a:latin typeface="Times New Roman" panose="02020603050405020304" pitchFamily="18" charset="0"/>
                <a:ea typeface="Microsoft YaHei" panose="020B0503020204020204" pitchFamily="34" charset="-122"/>
                <a:cs typeface="Times New Roman" panose="02020603050405020304" pitchFamily="18" charset="0"/>
              </a:rPr>
              <a:t>Traitement </a:t>
            </a:r>
            <a:r>
              <a:rPr lang="fr-FR" altLang="fr-FR" sz="1600" dirty="0" smtClean="0">
                <a:latin typeface="Times New Roman" panose="02020603050405020304" pitchFamily="18" charset="0"/>
                <a:ea typeface="Microsoft YaHei" panose="020B0503020204020204" pitchFamily="34" charset="-122"/>
                <a:cs typeface="Times New Roman" panose="02020603050405020304" pitchFamily="18" charset="0"/>
              </a:rPr>
              <a:t>des fiches de </a:t>
            </a:r>
            <a:r>
              <a:rPr lang="fr-FR" altLang="fr-FR" sz="1600" dirty="0" err="1" smtClean="0">
                <a:latin typeface="Times New Roman" panose="02020603050405020304" pitchFamily="18" charset="0"/>
                <a:ea typeface="Microsoft YaHei" panose="020B0503020204020204" pitchFamily="34" charset="-122"/>
                <a:cs typeface="Times New Roman" panose="02020603050405020304" pitchFamily="18" charset="0"/>
              </a:rPr>
              <a:t>voeux</a:t>
            </a:r>
            <a:endParaRPr lang="fr-FR" altLang="fr-FR" sz="1600" dirty="0">
              <a:solidFill>
                <a:srgbClr val="009900"/>
              </a:solidFill>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54" name="Line 17"/>
          <p:cNvSpPr>
            <a:spLocks noChangeShapeType="1"/>
          </p:cNvSpPr>
          <p:nvPr/>
        </p:nvSpPr>
        <p:spPr bwMode="auto">
          <a:xfrm>
            <a:off x="3923928" y="4336733"/>
            <a:ext cx="0" cy="353336"/>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xmlns="">
                <a:noFill/>
              </a14:hiddenFill>
            </a:ext>
          </a:extLst>
        </p:spPr>
        <p:txBody>
          <a:bodyPr/>
          <a:lstStyle/>
          <a:p>
            <a:endParaRPr lang="fr-FR"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26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26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26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27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26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p:bldP spid="11268" grpId="0"/>
      <p:bldP spid="11269" grpId="0" animBg="1"/>
      <p:bldP spid="11271" grpId="0"/>
      <p:bldP spid="32" grpId="0" animBg="1"/>
      <p:bldP spid="33" grpId="0" animBg="1"/>
      <p:bldP spid="36" grpId="0" animBg="1"/>
      <p:bldP spid="39" grpId="0" animBg="1"/>
      <p:bldP spid="41" grpId="0"/>
      <p:bldP spid="42" grpId="0"/>
      <p:bldP spid="47" grpId="0" animBg="1"/>
      <p:bldP spid="49" grpId="0" animBg="1"/>
      <p:bldP spid="51" grpId="0" animBg="1"/>
      <p:bldP spid="44" grpId="0" animBg="1"/>
      <p:bldP spid="53" grpId="0" animBg="1"/>
      <p:bldP spid="5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CustomShape 1"/>
          <p:cNvSpPr/>
          <p:nvPr/>
        </p:nvSpPr>
        <p:spPr>
          <a:xfrm>
            <a:off x="242293" y="103516"/>
            <a:ext cx="720360" cy="6623239"/>
          </a:xfrm>
          <a:prstGeom prst="rect">
            <a:avLst/>
          </a:prstGeom>
          <a:gradFill>
            <a:gsLst>
              <a:gs pos="0">
                <a:srgbClr val="D3E2FE"/>
              </a:gs>
              <a:gs pos="100000">
                <a:srgbClr val="74A1FC"/>
              </a:gs>
            </a:gsLst>
            <a:lin ang="5400000"/>
          </a:gradFill>
          <a:ln w="9360">
            <a:solidFill>
              <a:srgbClr val="F9FECA"/>
            </a:solidFill>
            <a:miter/>
          </a:ln>
        </p:spPr>
        <p:txBody>
          <a:bodyPr lIns="90000" tIns="46800" rIns="90000" bIns="46800"/>
          <a:lstStyle/>
          <a:p>
            <a:endParaRPr dirty="0"/>
          </a:p>
          <a:p>
            <a:endParaRPr dirty="0"/>
          </a:p>
          <a:p>
            <a:endParaRPr dirty="0"/>
          </a:p>
          <a:p>
            <a:endParaRPr dirty="0"/>
          </a:p>
          <a:p>
            <a:endParaRPr dirty="0"/>
          </a:p>
          <a:p>
            <a:endParaRPr dirty="0"/>
          </a:p>
          <a:p>
            <a:endParaRPr dirty="0"/>
          </a:p>
          <a:p>
            <a:endParaRPr dirty="0"/>
          </a:p>
          <a:p>
            <a:endParaRPr dirty="0"/>
          </a:p>
          <a:p>
            <a:endParaRPr dirty="0"/>
          </a:p>
          <a:p>
            <a:endParaRPr dirty="0"/>
          </a:p>
          <a:p>
            <a:endParaRPr dirty="0"/>
          </a:p>
          <a:p>
            <a:endParaRPr dirty="0"/>
          </a:p>
          <a:p>
            <a:endParaRPr dirty="0"/>
          </a:p>
          <a:p>
            <a:endParaRPr dirty="0"/>
          </a:p>
          <a:p>
            <a:endParaRPr dirty="0"/>
          </a:p>
          <a:p>
            <a:endParaRPr dirty="0"/>
          </a:p>
          <a:p>
            <a:endParaRPr dirty="0"/>
          </a:p>
        </p:txBody>
      </p:sp>
      <p:sp>
        <p:nvSpPr>
          <p:cNvPr id="124" name="CustomShape 2"/>
          <p:cNvSpPr/>
          <p:nvPr/>
        </p:nvSpPr>
        <p:spPr>
          <a:xfrm>
            <a:off x="468360" y="2637000"/>
            <a:ext cx="8229240" cy="1800000"/>
          </a:xfrm>
          <a:prstGeom prst="rect">
            <a:avLst/>
          </a:prstGeom>
        </p:spPr>
        <p:txBody>
          <a:bodyPr lIns="90000" tIns="45000" rIns="90000" bIns="45000"/>
          <a:lstStyle/>
          <a:p>
            <a:pPr algn="ctr"/>
            <a:r>
              <a:rPr lang="fr-FR" sz="4000" b="1" dirty="0">
                <a:solidFill>
                  <a:srgbClr val="333399"/>
                </a:solidFill>
                <a:latin typeface="Times New Roman" panose="02020603050405020304" pitchFamily="18" charset="0"/>
                <a:ea typeface="Tahoma" panose="020B0604030504040204" pitchFamily="34" charset="0"/>
                <a:cs typeface="Times New Roman" panose="02020603050405020304" pitchFamily="18" charset="0"/>
              </a:rPr>
              <a:t>L’AFFECTATION </a:t>
            </a:r>
          </a:p>
          <a:p>
            <a:pPr algn="ctr"/>
            <a:r>
              <a:rPr lang="fr-FR" sz="4000" b="1" dirty="0">
                <a:solidFill>
                  <a:srgbClr val="333399"/>
                </a:solidFill>
                <a:latin typeface="Times New Roman" panose="02020603050405020304" pitchFamily="18" charset="0"/>
                <a:ea typeface="Tahoma" panose="020B0604030504040204" pitchFamily="34" charset="0"/>
                <a:cs typeface="Times New Roman" panose="02020603050405020304" pitchFamily="18" charset="0"/>
              </a:rPr>
              <a:t>« Dans quel établissement je suis pris »</a:t>
            </a:r>
            <a:endParaRPr dirty="0">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xmlns="" val="1575908518"/>
      </p:ext>
    </p:extLst>
  </p:cSld>
  <p:clrMapOvr>
    <a:masterClrMapping/>
  </p:clrMapOvr>
  <p:transition spd="med"/>
  <p:timing>
    <p:tnLst>
      <p:par>
        <p:cTn id="1" dur="indefinite" restart="never" nodeType="tmRoot">
          <p:childTnLst>
            <p:seq>
              <p:cTn id="2" dur="indefinite"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000232" y="0"/>
            <a:ext cx="5003541" cy="6858000"/>
          </a:xfrm>
          <a:prstGeom prst="rect">
            <a:avLst/>
          </a:prstGeom>
          <a:noFill/>
          <a:ln w="9525">
            <a:noFill/>
            <a:miter lim="800000"/>
            <a:headEnd/>
            <a:tailEnd/>
          </a:ln>
          <a:effectLst/>
        </p:spPr>
      </p:pic>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ChangeArrowheads="1"/>
          </p:cNvSpPr>
          <p:nvPr/>
        </p:nvSpPr>
        <p:spPr bwMode="auto">
          <a:xfrm>
            <a:off x="571500" y="0"/>
            <a:ext cx="80645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360">
                <a:solidFill>
                  <a:srgbClr val="000000"/>
                </a:solidFill>
                <a:miter lim="800000"/>
                <a:headEnd/>
                <a:tailEnd/>
              </a14:hiddenLine>
            </a:ext>
          </a:extLst>
        </p:spPr>
        <p:txBody>
          <a:bodyPr lIns="90000" tIns="60876" rIns="90000" bIns="45000"/>
          <a:lstStyle>
            <a:lvl1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buFont typeface="Times New Roman" panose="02020603050405020304" pitchFamily="18" charset="0"/>
              <a:buNone/>
            </a:pPr>
            <a:r>
              <a:rPr lang="fr-FR" altLang="fr-FR" sz="2200" b="1" dirty="0" smtClean="0">
                <a:solidFill>
                  <a:srgbClr val="000000"/>
                </a:solidFill>
                <a:latin typeface="Times New Roman" panose="02020603050405020304" pitchFamily="18" charset="0"/>
                <a:cs typeface="Times New Roman" panose="02020603050405020304" pitchFamily="18" charset="0"/>
              </a:rPr>
              <a:t>Les procédures d’Affectation</a:t>
            </a:r>
            <a:endParaRPr lang="fr-FR" altLang="fr-FR" sz="2200" b="1" dirty="0">
              <a:solidFill>
                <a:srgbClr val="000000"/>
              </a:solidFill>
              <a:latin typeface="Times New Roman" panose="02020603050405020304" pitchFamily="18" charset="0"/>
              <a:cs typeface="Times New Roman" panose="02020603050405020304" pitchFamily="18" charset="0"/>
            </a:endParaRPr>
          </a:p>
        </p:txBody>
      </p:sp>
      <p:sp>
        <p:nvSpPr>
          <p:cNvPr id="15362" name="Rectangle 2"/>
          <p:cNvSpPr>
            <a:spLocks noChangeArrowheads="1"/>
          </p:cNvSpPr>
          <p:nvPr/>
        </p:nvSpPr>
        <p:spPr bwMode="auto">
          <a:xfrm>
            <a:off x="214282" y="500042"/>
            <a:ext cx="8640763" cy="58641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360">
                <a:solidFill>
                  <a:srgbClr val="000000"/>
                </a:solidFill>
                <a:round/>
                <a:headEnd/>
                <a:tailEnd/>
              </a14:hiddenLine>
            </a:ext>
          </a:extLst>
        </p:spPr>
        <p:txBody>
          <a:bodyPr lIns="90000" tIns="57600" rIns="90000" bIns="45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9pPr>
          </a:lstStyle>
          <a:p>
            <a:pPr eaLnBrk="1" hangingPunct="1">
              <a:lnSpc>
                <a:spcPct val="95000"/>
              </a:lnSpc>
              <a:spcBef>
                <a:spcPts val="1125"/>
              </a:spcBef>
              <a:buClr>
                <a:srgbClr val="000000"/>
              </a:buClr>
              <a:buSzPct val="100000"/>
              <a:buFont typeface="Times New Roman" panose="02020603050405020304" pitchFamily="18" charset="0"/>
              <a:buNone/>
            </a:pPr>
            <a:r>
              <a:rPr lang="fr-FR" altLang="fr-FR" sz="2000" dirty="0" smtClean="0">
                <a:solidFill>
                  <a:srgbClr val="000000"/>
                </a:solidFill>
                <a:latin typeface="Calibri" pitchFamily="34" charset="0"/>
                <a:ea typeface="Microsoft YaHei" panose="020B0503020204020204" pitchFamily="34" charset="-122"/>
              </a:rPr>
              <a:t>L’affectation se fait par une application </a:t>
            </a:r>
            <a:r>
              <a:rPr lang="fr-FR" altLang="fr-FR" sz="2000" dirty="0">
                <a:solidFill>
                  <a:srgbClr val="000000"/>
                </a:solidFill>
                <a:latin typeface="Calibri" pitchFamily="34" charset="0"/>
                <a:ea typeface="Microsoft YaHei" panose="020B0503020204020204" pitchFamily="34" charset="-122"/>
              </a:rPr>
              <a:t>informatisée </a:t>
            </a:r>
            <a:r>
              <a:rPr lang="fr-FR" altLang="fr-FR" sz="2000" dirty="0" smtClean="0">
                <a:solidFill>
                  <a:srgbClr val="000000"/>
                </a:solidFill>
                <a:latin typeface="Calibri" pitchFamily="34" charset="0"/>
                <a:ea typeface="Microsoft YaHei" panose="020B0503020204020204" pitchFamily="34" charset="-122"/>
              </a:rPr>
              <a:t> (AFFELNET) dans laquelle sont saisies l’ensembles des vœux. </a:t>
            </a:r>
          </a:p>
          <a:p>
            <a:pPr eaLnBrk="1" hangingPunct="1">
              <a:lnSpc>
                <a:spcPct val="95000"/>
              </a:lnSpc>
              <a:spcBef>
                <a:spcPts val="1125"/>
              </a:spcBef>
              <a:buClr>
                <a:srgbClr val="000000"/>
              </a:buClr>
              <a:buSzPct val="100000"/>
              <a:buFont typeface="Times New Roman" panose="02020603050405020304" pitchFamily="18" charset="0"/>
              <a:buNone/>
            </a:pPr>
            <a:endParaRPr lang="fr-FR" altLang="fr-FR" sz="2000" dirty="0" smtClean="0">
              <a:solidFill>
                <a:srgbClr val="000000"/>
              </a:solidFill>
              <a:latin typeface="Calibri" pitchFamily="34" charset="0"/>
              <a:ea typeface="Microsoft YaHei" panose="020B0503020204020204" pitchFamily="34" charset="-122"/>
            </a:endParaRPr>
          </a:p>
          <a:p>
            <a:pPr algn="ctr">
              <a:lnSpc>
                <a:spcPct val="90000"/>
              </a:lnSpc>
            </a:pPr>
            <a:r>
              <a:rPr lang="fr-FR" sz="2000" dirty="0" smtClean="0">
                <a:solidFill>
                  <a:srgbClr val="00B050"/>
                </a:solidFill>
                <a:latin typeface="Calibri" pitchFamily="34" charset="0"/>
              </a:rPr>
              <a:t>Un vœu = 1 établissement + 1 spécialité + Ville</a:t>
            </a:r>
          </a:p>
          <a:p>
            <a:pPr eaLnBrk="1" hangingPunct="1">
              <a:lnSpc>
                <a:spcPct val="95000"/>
              </a:lnSpc>
              <a:spcBef>
                <a:spcPts val="1125"/>
              </a:spcBef>
              <a:buClr>
                <a:srgbClr val="000000"/>
              </a:buClr>
              <a:buSzPct val="100000"/>
              <a:buFont typeface="Times New Roman" panose="02020603050405020304" pitchFamily="18" charset="0"/>
              <a:buNone/>
            </a:pPr>
            <a:endParaRPr lang="fr-FR" altLang="fr-FR" sz="2000" dirty="0" smtClean="0">
              <a:solidFill>
                <a:srgbClr val="000000"/>
              </a:solidFill>
              <a:latin typeface="Calibri" pitchFamily="34" charset="0"/>
              <a:ea typeface="Microsoft YaHei" panose="020B0503020204020204" pitchFamily="34" charset="-122"/>
            </a:endParaRPr>
          </a:p>
          <a:p>
            <a:pPr algn="just" eaLnBrk="1" hangingPunct="1">
              <a:lnSpc>
                <a:spcPct val="95000"/>
              </a:lnSpc>
              <a:spcBef>
                <a:spcPts val="1125"/>
              </a:spcBef>
              <a:buClr>
                <a:srgbClr val="000000"/>
              </a:buClr>
              <a:buSzPct val="100000"/>
              <a:buFont typeface="Times New Roman" panose="02020603050405020304" pitchFamily="18" charset="0"/>
              <a:buNone/>
            </a:pPr>
            <a:r>
              <a:rPr lang="fr-FR" altLang="fr-FR" sz="2000" dirty="0" smtClean="0">
                <a:solidFill>
                  <a:srgbClr val="000000"/>
                </a:solidFill>
                <a:latin typeface="Calibri" pitchFamily="34" charset="0"/>
                <a:ea typeface="Microsoft YaHei" panose="020B0503020204020204" pitchFamily="34" charset="-122"/>
              </a:rPr>
              <a:t>L’application  prends en compte  : </a:t>
            </a:r>
            <a:r>
              <a:rPr lang="fr-FR" altLang="fr-FR" sz="2000" dirty="0" smtClean="0">
                <a:solidFill>
                  <a:srgbClr val="0099CC"/>
                </a:solidFill>
                <a:latin typeface="Calibri" pitchFamily="34" charset="0"/>
                <a:ea typeface="Microsoft YaHei" panose="020B0503020204020204" pitchFamily="34" charset="-122"/>
              </a:rPr>
              <a:t>+ le bilan des acquis scolaires</a:t>
            </a:r>
          </a:p>
          <a:p>
            <a:pPr algn="just" eaLnBrk="1" hangingPunct="1">
              <a:lnSpc>
                <a:spcPct val="95000"/>
              </a:lnSpc>
              <a:spcBef>
                <a:spcPts val="1125"/>
              </a:spcBef>
              <a:buClr>
                <a:srgbClr val="000000"/>
              </a:buClr>
              <a:buSzPct val="100000"/>
              <a:buFont typeface="Times New Roman" panose="02020603050405020304" pitchFamily="18" charset="0"/>
              <a:buNone/>
            </a:pPr>
            <a:r>
              <a:rPr lang="fr-FR" altLang="fr-FR" sz="2000" dirty="0" smtClean="0">
                <a:solidFill>
                  <a:srgbClr val="0099CC"/>
                </a:solidFill>
                <a:latin typeface="Calibri" pitchFamily="34" charset="0"/>
                <a:ea typeface="Microsoft YaHei" panose="020B0503020204020204" pitchFamily="34" charset="-122"/>
              </a:rPr>
              <a:t>				              + les critères spécifiques pour les formations à recrutement particuliers ou l’entrée en voie professionnelle. </a:t>
            </a:r>
            <a:endParaRPr lang="fr-FR" altLang="fr-FR" sz="2000" dirty="0" smtClean="0">
              <a:latin typeface="Calibri" pitchFamily="34" charset="0"/>
              <a:ea typeface="Microsoft YaHei" panose="020B0503020204020204" pitchFamily="34" charset="-122"/>
            </a:endParaRPr>
          </a:p>
          <a:p>
            <a:pPr eaLnBrk="1" hangingPunct="1">
              <a:lnSpc>
                <a:spcPct val="95000"/>
              </a:lnSpc>
              <a:spcBef>
                <a:spcPts val="1125"/>
              </a:spcBef>
              <a:buClr>
                <a:srgbClr val="000000"/>
              </a:buClr>
              <a:buSzPct val="100000"/>
              <a:buFont typeface="Times New Roman" panose="02020603050405020304" pitchFamily="18" charset="0"/>
              <a:buNone/>
            </a:pPr>
            <a:endParaRPr lang="fr-FR" altLang="fr-FR" sz="2000" dirty="0" smtClean="0">
              <a:latin typeface="Calibri" pitchFamily="34" charset="0"/>
              <a:ea typeface="Microsoft YaHei" panose="020B0503020204020204" pitchFamily="34" charset="-122"/>
            </a:endParaRPr>
          </a:p>
          <a:p>
            <a:pPr eaLnBrk="1" hangingPunct="1">
              <a:lnSpc>
                <a:spcPct val="95000"/>
              </a:lnSpc>
              <a:spcBef>
                <a:spcPts val="1125"/>
              </a:spcBef>
              <a:buClr>
                <a:srgbClr val="000000"/>
              </a:buClr>
              <a:buSzPct val="100000"/>
              <a:buFont typeface="Times New Roman" panose="02020603050405020304" pitchFamily="18" charset="0"/>
              <a:buNone/>
            </a:pPr>
            <a:r>
              <a:rPr lang="fr-FR" altLang="fr-FR" sz="2000" dirty="0" smtClean="0">
                <a:solidFill>
                  <a:srgbClr val="0099CC"/>
                </a:solidFill>
                <a:latin typeface="Calibri" pitchFamily="34" charset="0"/>
                <a:ea typeface="Microsoft YaHei" panose="020B0503020204020204" pitchFamily="34" charset="-122"/>
              </a:rPr>
              <a:t>Le Bilan des acquis </a:t>
            </a:r>
            <a:r>
              <a:rPr lang="fr-FR" altLang="fr-FR" sz="2000" dirty="0" smtClean="0">
                <a:latin typeface="Calibri" pitchFamily="34" charset="0"/>
                <a:ea typeface="Microsoft YaHei" panose="020B0503020204020204" pitchFamily="34" charset="-122"/>
              </a:rPr>
              <a:t>: Moyennes à l’année obtenues dans 7 champs disciplinaires + évaluation des compétences fin de collège </a:t>
            </a:r>
            <a:r>
              <a:rPr lang="fr-FR" altLang="fr-FR" sz="2000" dirty="0" smtClean="0">
                <a:solidFill>
                  <a:srgbClr val="0099CC"/>
                </a:solidFill>
                <a:latin typeface="Calibri" pitchFamily="34" charset="0"/>
                <a:ea typeface="Microsoft YaHei" panose="020B0503020204020204" pitchFamily="34" charset="-122"/>
              </a:rPr>
              <a:t>LSU – Livret  Scolaire Unique  </a:t>
            </a:r>
            <a:r>
              <a:rPr lang="fr-FR" altLang="fr-FR" sz="2000" dirty="0" smtClean="0">
                <a:latin typeface="Calibri" pitchFamily="34" charset="0"/>
                <a:ea typeface="Microsoft YaHei" panose="020B0503020204020204" pitchFamily="34" charset="-122"/>
              </a:rPr>
              <a:t>auxquelles AFFELNET applique des coefficients selon la formation demandée.</a:t>
            </a:r>
            <a:endParaRPr lang="fr-FR" altLang="fr-FR" sz="2000" dirty="0">
              <a:latin typeface="Calibri" pitchFamily="34" charset="0"/>
              <a:ea typeface="Microsoft YaHei" panose="020B0503020204020204" pitchFamily="34" charset="-122"/>
            </a:endParaRPr>
          </a:p>
        </p:txBody>
      </p:sp>
      <p:sp>
        <p:nvSpPr>
          <p:cNvPr id="22532" name="Rectangle 3"/>
          <p:cNvSpPr>
            <a:spLocks noChangeArrowheads="1"/>
          </p:cNvSpPr>
          <p:nvPr/>
        </p:nvSpPr>
        <p:spPr bwMode="auto">
          <a:xfrm>
            <a:off x="-11113" y="6572250"/>
            <a:ext cx="2255838" cy="25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51930" rIns="90000" bIns="45000"/>
          <a:lstStyle>
            <a:lvl1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9pPr>
          </a:lstStyle>
          <a:p>
            <a:pPr eaLnBrk="1" hangingPunct="1">
              <a:lnSpc>
                <a:spcPct val="95000"/>
              </a:lnSpc>
              <a:buClr>
                <a:srgbClr val="000000"/>
              </a:buClr>
              <a:buSzPct val="100000"/>
              <a:buFont typeface="Times New Roman" panose="02020603050405020304" pitchFamily="18" charset="0"/>
              <a:buNone/>
            </a:pPr>
            <a:r>
              <a:rPr lang="fr-FR" altLang="fr-FR" sz="1100" dirty="0">
                <a:solidFill>
                  <a:srgbClr val="000000"/>
                </a:solidFill>
                <a:latin typeface="Baskerville Old Face" panose="02020602080505020303" pitchFamily="18" charset="0"/>
                <a:cs typeface="Arial Unicode MS" panose="020B0604020202020204" pitchFamily="34" charset="-128"/>
              </a:rPr>
              <a:t>A SIMON – CIO de Poissy</a:t>
            </a:r>
          </a:p>
        </p:txBody>
      </p:sp>
      <p:pic>
        <p:nvPicPr>
          <p:cNvPr id="5" name="Picture 3"/>
          <p:cNvPicPr>
            <a:picLocks noChangeAspect="1" noChangeArrowheads="1"/>
          </p:cNvPicPr>
          <p:nvPr/>
        </p:nvPicPr>
        <p:blipFill>
          <a:blip r:embed="rId3" cstate="print"/>
          <a:srcRect/>
          <a:stretch>
            <a:fillRect/>
          </a:stretch>
        </p:blipFill>
        <p:spPr bwMode="auto">
          <a:xfrm>
            <a:off x="428596" y="5143512"/>
            <a:ext cx="8345166" cy="928694"/>
          </a:xfrm>
          <a:prstGeom prst="rect">
            <a:avLst/>
          </a:prstGeom>
          <a:noFill/>
          <a:ln w="9525">
            <a:noFill/>
            <a:miter lim="800000"/>
            <a:headEnd/>
            <a:tailEnd/>
          </a:ln>
          <a:effectLst/>
        </p:spPr>
      </p:pic>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ChangeArrowheads="1"/>
          </p:cNvSpPr>
          <p:nvPr/>
        </p:nvSpPr>
        <p:spPr bwMode="auto">
          <a:xfrm>
            <a:off x="571500" y="214313"/>
            <a:ext cx="806450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360">
                <a:solidFill>
                  <a:srgbClr val="000000"/>
                </a:solidFill>
                <a:miter lim="800000"/>
                <a:headEnd/>
                <a:tailEnd/>
              </a14:hiddenLine>
            </a:ext>
          </a:extLst>
        </p:spPr>
        <p:txBody>
          <a:bodyPr lIns="90000" tIns="60876" rIns="90000" bIns="45000"/>
          <a:lstStyle>
            <a:lvl1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buFont typeface="Times New Roman" panose="02020603050405020304" pitchFamily="18" charset="0"/>
              <a:buNone/>
            </a:pPr>
            <a:r>
              <a:rPr lang="fr-FR" altLang="fr-FR" sz="2200" b="1" dirty="0">
                <a:solidFill>
                  <a:srgbClr val="000000"/>
                </a:solidFill>
                <a:latin typeface="Times New Roman" panose="02020603050405020304" pitchFamily="18" charset="0"/>
                <a:cs typeface="Times New Roman" panose="02020603050405020304" pitchFamily="18" charset="0"/>
              </a:rPr>
              <a:t>L'affectation en voie générale et technologique</a:t>
            </a:r>
          </a:p>
        </p:txBody>
      </p:sp>
      <p:sp>
        <p:nvSpPr>
          <p:cNvPr id="2" name="ZoneTexte 1"/>
          <p:cNvSpPr txBox="1"/>
          <p:nvPr/>
        </p:nvSpPr>
        <p:spPr>
          <a:xfrm>
            <a:off x="353966" y="1207700"/>
            <a:ext cx="2200300" cy="830997"/>
          </a:xfrm>
          <a:prstGeom prst="rect">
            <a:avLst/>
          </a:prstGeom>
          <a:noFill/>
          <a:ln>
            <a:solidFill>
              <a:srgbClr val="0070C0"/>
            </a:solidFill>
          </a:ln>
        </p:spPr>
        <p:txBody>
          <a:bodyPr wrap="square" rtlCol="0">
            <a:spAutoFit/>
          </a:bodyPr>
          <a:lstStyle/>
          <a:p>
            <a:pPr algn="ctr"/>
            <a:r>
              <a:rPr lang="fr-FR" sz="1600" dirty="0">
                <a:latin typeface="Times New Roman" panose="02020603050405020304" pitchFamily="18" charset="0"/>
                <a:cs typeface="Times New Roman" panose="02020603050405020304" pitchFamily="18" charset="0"/>
              </a:rPr>
              <a:t>2</a:t>
            </a:r>
            <a:r>
              <a:rPr lang="fr-FR" sz="1600" baseline="30000" dirty="0">
                <a:latin typeface="Times New Roman" panose="02020603050405020304" pitchFamily="18" charset="0"/>
                <a:cs typeface="Times New Roman" panose="02020603050405020304" pitchFamily="18" charset="0"/>
              </a:rPr>
              <a:t>nde</a:t>
            </a:r>
            <a:r>
              <a:rPr lang="fr-FR" sz="1600" dirty="0">
                <a:latin typeface="Times New Roman" panose="02020603050405020304" pitchFamily="18" charset="0"/>
                <a:cs typeface="Times New Roman" panose="02020603050405020304" pitchFamily="18" charset="0"/>
              </a:rPr>
              <a:t> GT avec enseignement d’exploration courant</a:t>
            </a:r>
          </a:p>
        </p:txBody>
      </p:sp>
      <p:sp>
        <p:nvSpPr>
          <p:cNvPr id="6" name="ZoneTexte 5"/>
          <p:cNvSpPr txBox="1"/>
          <p:nvPr/>
        </p:nvSpPr>
        <p:spPr>
          <a:xfrm>
            <a:off x="2857488" y="857232"/>
            <a:ext cx="5362401" cy="1569660"/>
          </a:xfrm>
          <a:prstGeom prst="rect">
            <a:avLst/>
          </a:prstGeom>
          <a:noFill/>
          <a:ln>
            <a:solidFill>
              <a:srgbClr val="0070C0"/>
            </a:solidFill>
          </a:ln>
        </p:spPr>
        <p:txBody>
          <a:bodyPr wrap="square" rtlCol="0">
            <a:spAutoFit/>
          </a:bodyPr>
          <a:lstStyle/>
          <a:p>
            <a:pPr algn="ctr"/>
            <a:r>
              <a:rPr lang="fr-FR" sz="1600" dirty="0">
                <a:latin typeface="Times New Roman" panose="02020603050405020304" pitchFamily="18" charset="0"/>
                <a:cs typeface="Times New Roman" panose="02020603050405020304" pitchFamily="18" charset="0"/>
              </a:rPr>
              <a:t>L’élève bénéficie d’une place dans son établissement de secteur. Il doit en formuler la demande sur sa fiche de vœu.</a:t>
            </a:r>
          </a:p>
          <a:p>
            <a:pPr algn="ctr"/>
            <a:endParaRPr lang="fr-FR" sz="1600" dirty="0">
              <a:latin typeface="Times New Roman" panose="02020603050405020304" pitchFamily="18" charset="0"/>
              <a:cs typeface="Times New Roman" panose="02020603050405020304" pitchFamily="18" charset="0"/>
            </a:endParaRPr>
          </a:p>
          <a:p>
            <a:pPr algn="ctr"/>
            <a:r>
              <a:rPr lang="fr-FR" sz="1600" b="1" dirty="0">
                <a:solidFill>
                  <a:srgbClr val="FF9900"/>
                </a:solidFill>
                <a:latin typeface="Times New Roman" panose="02020603050405020304" pitchFamily="18" charset="0"/>
                <a:cs typeface="Times New Roman" panose="02020603050405020304" pitchFamily="18" charset="0"/>
              </a:rPr>
              <a:t>Le choix des enseignements se fera au moment de l’inscription dans le lycée d’affectation – ne pas les indiquer sur la fiche de vœux.</a:t>
            </a:r>
          </a:p>
        </p:txBody>
      </p:sp>
      <p:sp>
        <p:nvSpPr>
          <p:cNvPr id="8" name="ZoneTexte 7"/>
          <p:cNvSpPr txBox="1"/>
          <p:nvPr/>
        </p:nvSpPr>
        <p:spPr>
          <a:xfrm>
            <a:off x="324941" y="4077072"/>
            <a:ext cx="2200300" cy="584775"/>
          </a:xfrm>
          <a:prstGeom prst="rect">
            <a:avLst/>
          </a:prstGeom>
          <a:noFill/>
          <a:ln>
            <a:solidFill>
              <a:srgbClr val="0070C0"/>
            </a:solidFill>
          </a:ln>
        </p:spPr>
        <p:txBody>
          <a:bodyPr wrap="square" rtlCol="0">
            <a:spAutoFit/>
          </a:bodyPr>
          <a:lstStyle/>
          <a:p>
            <a:pPr algn="ctr"/>
            <a:r>
              <a:rPr lang="fr-FR" sz="1600" dirty="0">
                <a:latin typeface="Times New Roman" panose="02020603050405020304" pitchFamily="18" charset="0"/>
                <a:cs typeface="Times New Roman" panose="02020603050405020304" pitchFamily="18" charset="0"/>
              </a:rPr>
              <a:t>2</a:t>
            </a:r>
            <a:r>
              <a:rPr lang="fr-FR" sz="1600" baseline="30000" dirty="0">
                <a:latin typeface="Times New Roman" panose="02020603050405020304" pitchFamily="18" charset="0"/>
                <a:cs typeface="Times New Roman" panose="02020603050405020304" pitchFamily="18" charset="0"/>
              </a:rPr>
              <a:t>nde</a:t>
            </a:r>
            <a:r>
              <a:rPr lang="fr-FR" sz="1600" dirty="0">
                <a:latin typeface="Times New Roman" panose="02020603050405020304" pitchFamily="18" charset="0"/>
                <a:cs typeface="Times New Roman" panose="02020603050405020304" pitchFamily="18" charset="0"/>
              </a:rPr>
              <a:t> GT avec </a:t>
            </a:r>
            <a:r>
              <a:rPr lang="fr-FR" sz="1600" dirty="0" smtClean="0">
                <a:latin typeface="Times New Roman" panose="02020603050405020304" pitchFamily="18" charset="0"/>
                <a:cs typeface="Times New Roman" panose="02020603050405020304" pitchFamily="18" charset="0"/>
              </a:rPr>
              <a:t>recrutement </a:t>
            </a:r>
            <a:r>
              <a:rPr lang="fr-FR" sz="1600" dirty="0">
                <a:latin typeface="Times New Roman" panose="02020603050405020304" pitchFamily="18" charset="0"/>
                <a:cs typeface="Times New Roman" panose="02020603050405020304" pitchFamily="18" charset="0"/>
              </a:rPr>
              <a:t>particulier</a:t>
            </a:r>
          </a:p>
        </p:txBody>
      </p:sp>
      <p:sp>
        <p:nvSpPr>
          <p:cNvPr id="7" name="AutoShape 3"/>
          <p:cNvSpPr>
            <a:spLocks noChangeArrowheads="1"/>
          </p:cNvSpPr>
          <p:nvPr/>
        </p:nvSpPr>
        <p:spPr bwMode="auto">
          <a:xfrm rot="20474594">
            <a:off x="8267507" y="4698762"/>
            <a:ext cx="844396" cy="339101"/>
          </a:xfrm>
          <a:prstGeom prst="roundRect">
            <a:avLst>
              <a:gd name="adj" fmla="val 16667"/>
            </a:avLst>
          </a:prstGeom>
          <a:gradFill flip="none" rotWithShape="1">
            <a:gsLst>
              <a:gs pos="0">
                <a:srgbClr val="009900">
                  <a:tint val="66000"/>
                  <a:satMod val="160000"/>
                </a:srgbClr>
              </a:gs>
              <a:gs pos="50000">
                <a:srgbClr val="009900">
                  <a:tint val="44500"/>
                  <a:satMod val="160000"/>
                </a:srgbClr>
              </a:gs>
              <a:gs pos="100000">
                <a:srgbClr val="009900">
                  <a:tint val="23500"/>
                  <a:satMod val="160000"/>
                </a:srgbClr>
              </a:gs>
            </a:gsLst>
            <a:path path="circle">
              <a:fillToRect l="50000" t="50000" r="50000" b="50000"/>
            </a:path>
            <a:tileRect/>
          </a:gradFill>
          <a:ln w="12600">
            <a:solidFill>
              <a:srgbClr val="009671"/>
            </a:solidFill>
            <a:miter lim="800000"/>
            <a:headEnd/>
            <a:tailEnd/>
          </a:ln>
        </p:spPr>
        <p:txBody>
          <a:bodyPr lIns="90000" tIns="56466" rIns="90000" bIns="45000"/>
          <a:lstStyle>
            <a:lvl1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buFont typeface="Times New Roman" panose="02020603050405020304" pitchFamily="18" charset="0"/>
              <a:buNone/>
            </a:pPr>
            <a:r>
              <a:rPr lang="fr-FR" altLang="fr-FR" sz="1600" dirty="0">
                <a:solidFill>
                  <a:srgbClr val="000000"/>
                </a:solidFill>
                <a:latin typeface="Calibri" panose="020F0502020204030204" pitchFamily="34" charset="0"/>
                <a:cs typeface="Arial Unicode MS" panose="020B0604020202020204" pitchFamily="34" charset="-128"/>
              </a:rPr>
              <a:t>STAV</a:t>
            </a:r>
          </a:p>
        </p:txBody>
      </p:sp>
      <p:sp>
        <p:nvSpPr>
          <p:cNvPr id="10" name="AutoShape 4"/>
          <p:cNvSpPr>
            <a:spLocks noChangeArrowheads="1"/>
          </p:cNvSpPr>
          <p:nvPr/>
        </p:nvSpPr>
        <p:spPr bwMode="auto">
          <a:xfrm rot="20566932">
            <a:off x="8263334" y="3690963"/>
            <a:ext cx="852742" cy="317775"/>
          </a:xfrm>
          <a:prstGeom prst="roundRect">
            <a:avLst>
              <a:gd name="adj" fmla="val 16667"/>
            </a:avLst>
          </a:prstGeom>
          <a:gradFill flip="none" rotWithShape="1">
            <a:gsLst>
              <a:gs pos="0">
                <a:srgbClr val="FF9900">
                  <a:tint val="66000"/>
                  <a:satMod val="160000"/>
                </a:srgbClr>
              </a:gs>
              <a:gs pos="50000">
                <a:srgbClr val="FF9900">
                  <a:tint val="44500"/>
                  <a:satMod val="160000"/>
                </a:srgbClr>
              </a:gs>
              <a:gs pos="100000">
                <a:srgbClr val="FF9900">
                  <a:tint val="23500"/>
                  <a:satMod val="160000"/>
                </a:srgbClr>
              </a:gs>
            </a:gsLst>
            <a:path path="circle">
              <a:fillToRect l="50000" t="50000" r="50000" b="50000"/>
            </a:path>
            <a:tileRect/>
          </a:gradFill>
          <a:ln w="12600">
            <a:solidFill>
              <a:srgbClr val="FF9900"/>
            </a:solidFill>
            <a:miter lim="800000"/>
            <a:headEnd/>
            <a:tailEnd/>
          </a:ln>
        </p:spPr>
        <p:txBody>
          <a:bodyPr lIns="90000" tIns="56466" rIns="90000" bIns="45000" anchor="ctr"/>
          <a:lstStyle>
            <a:lvl1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pPr>
            <a:r>
              <a:rPr lang="fr-FR" altLang="fr-FR" sz="1600" dirty="0">
                <a:solidFill>
                  <a:srgbClr val="000000"/>
                </a:solidFill>
                <a:latin typeface="Calibri" panose="020F0502020204030204" pitchFamily="34" charset="0"/>
                <a:cs typeface="Arial Unicode MS" panose="020B0604020202020204" pitchFamily="34" charset="-128"/>
              </a:rPr>
              <a:t>STD2A </a:t>
            </a:r>
          </a:p>
        </p:txBody>
      </p:sp>
      <p:sp>
        <p:nvSpPr>
          <p:cNvPr id="11" name="AutoShape 5"/>
          <p:cNvSpPr>
            <a:spLocks noChangeArrowheads="1"/>
          </p:cNvSpPr>
          <p:nvPr/>
        </p:nvSpPr>
        <p:spPr bwMode="auto">
          <a:xfrm rot="20372171">
            <a:off x="8276831" y="2706093"/>
            <a:ext cx="831986" cy="351439"/>
          </a:xfrm>
          <a:prstGeom prst="roundRect">
            <a:avLst>
              <a:gd name="adj" fmla="val 16667"/>
            </a:avLst>
          </a:prstGeom>
          <a:gradFill flip="none" rotWithShape="1">
            <a:gsLst>
              <a:gs pos="0">
                <a:srgbClr val="CC0099">
                  <a:tint val="66000"/>
                  <a:satMod val="160000"/>
                </a:srgbClr>
              </a:gs>
              <a:gs pos="50000">
                <a:srgbClr val="CC0099">
                  <a:tint val="44500"/>
                  <a:satMod val="160000"/>
                </a:srgbClr>
              </a:gs>
              <a:gs pos="100000">
                <a:srgbClr val="CC0099">
                  <a:tint val="23500"/>
                  <a:satMod val="160000"/>
                </a:srgbClr>
              </a:gs>
            </a:gsLst>
            <a:path path="circle">
              <a:fillToRect l="50000" t="50000" r="50000" b="50000"/>
            </a:path>
            <a:tileRect/>
          </a:gradFill>
          <a:ln w="12600">
            <a:solidFill>
              <a:srgbClr val="CC0099"/>
            </a:solidFill>
            <a:miter lim="800000"/>
            <a:headEnd/>
            <a:tailEnd/>
          </a:ln>
        </p:spPr>
        <p:txBody>
          <a:bodyPr lIns="90000" tIns="56466" rIns="90000" bIns="45000" anchor="ctr"/>
          <a:lstStyle>
            <a:lvl1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buFont typeface="Times New Roman" panose="02020603050405020304" pitchFamily="18" charset="0"/>
              <a:buNone/>
            </a:pPr>
            <a:r>
              <a:rPr lang="fr-FR" altLang="fr-FR" sz="1600" dirty="0">
                <a:solidFill>
                  <a:srgbClr val="000000"/>
                </a:solidFill>
                <a:latin typeface="Calibri" panose="020F0502020204030204" pitchFamily="34" charset="0"/>
                <a:cs typeface="Arial Unicode MS" panose="020B0604020202020204" pitchFamily="34" charset="-128"/>
              </a:rPr>
              <a:t>TMD</a:t>
            </a:r>
          </a:p>
        </p:txBody>
      </p:sp>
      <p:sp>
        <p:nvSpPr>
          <p:cNvPr id="12" name="ZoneTexte 11"/>
          <p:cNvSpPr txBox="1"/>
          <p:nvPr/>
        </p:nvSpPr>
        <p:spPr>
          <a:xfrm>
            <a:off x="2786050" y="2857496"/>
            <a:ext cx="5572164" cy="2677656"/>
          </a:xfrm>
          <a:prstGeom prst="rect">
            <a:avLst/>
          </a:prstGeom>
          <a:noFill/>
          <a:ln>
            <a:solidFill>
              <a:srgbClr val="0070C0"/>
            </a:solidFill>
          </a:ln>
        </p:spPr>
        <p:txBody>
          <a:bodyPr wrap="square" rtlCol="0">
            <a:spAutoFit/>
          </a:bodyPr>
          <a:lstStyle/>
          <a:p>
            <a:pPr algn="just">
              <a:lnSpc>
                <a:spcPct val="80000"/>
              </a:lnSpc>
              <a:spcBef>
                <a:spcPts val="350"/>
              </a:spcBef>
              <a:buFont typeface="Wingdings" panose="05000000000000000000" pitchFamily="2" charset="2"/>
              <a:buChar char=""/>
            </a:pPr>
            <a:r>
              <a:rPr lang="fr-FR" altLang="fr-FR" sz="1700" b="1" dirty="0" smtClean="0">
                <a:solidFill>
                  <a:srgbClr val="000000"/>
                </a:solidFill>
                <a:latin typeface="Calibri" panose="020F0502020204030204" pitchFamily="34" charset="0"/>
                <a:cs typeface="Times New Roman" panose="02020603050405020304" pitchFamily="18" charset="0"/>
              </a:rPr>
              <a:t>Sections internationales</a:t>
            </a:r>
            <a:r>
              <a:rPr lang="fr-FR" altLang="fr-FR" sz="1700" dirty="0" smtClean="0">
                <a:solidFill>
                  <a:srgbClr val="000000"/>
                </a:solidFill>
                <a:latin typeface="Calibri" panose="020F0502020204030204" pitchFamily="34" charset="0"/>
                <a:cs typeface="Times New Roman" panose="02020603050405020304" pitchFamily="18" charset="0"/>
              </a:rPr>
              <a:t>, </a:t>
            </a:r>
            <a:r>
              <a:rPr lang="fr-FR" altLang="fr-FR" sz="1700" b="1" dirty="0" smtClean="0">
                <a:solidFill>
                  <a:srgbClr val="000000"/>
                </a:solidFill>
                <a:latin typeface="Calibri" panose="020F0502020204030204" pitchFamily="34" charset="0"/>
                <a:cs typeface="Times New Roman" panose="02020603050405020304" pitchFamily="18" charset="0"/>
              </a:rPr>
              <a:t>Seconde spécifique TMD  </a:t>
            </a:r>
            <a:r>
              <a:rPr lang="fr-FR" altLang="fr-FR" sz="1700" dirty="0" smtClean="0">
                <a:solidFill>
                  <a:srgbClr val="000000"/>
                </a:solidFill>
                <a:latin typeface="Calibri" panose="020F0502020204030204" pitchFamily="34" charset="0"/>
                <a:cs typeface="Times New Roman" panose="02020603050405020304" pitchFamily="18" charset="0"/>
              </a:rPr>
              <a:t>=&gt; Dossier à demander dans les établissements qui dispensent la formation et tests d’entrée.</a:t>
            </a:r>
          </a:p>
          <a:p>
            <a:pPr algn="just">
              <a:lnSpc>
                <a:spcPct val="80000"/>
              </a:lnSpc>
              <a:spcBef>
                <a:spcPts val="350"/>
              </a:spcBef>
              <a:buFont typeface="Wingdings" panose="05000000000000000000" pitchFamily="2" charset="2"/>
              <a:buChar char=""/>
            </a:pPr>
            <a:endParaRPr lang="fr-FR" altLang="fr-FR" sz="1700" dirty="0">
              <a:solidFill>
                <a:srgbClr val="000000"/>
              </a:solidFill>
              <a:latin typeface="Calibri" panose="020F0502020204030204" pitchFamily="34" charset="0"/>
              <a:cs typeface="Times New Roman" panose="02020603050405020304" pitchFamily="18" charset="0"/>
            </a:endParaRPr>
          </a:p>
          <a:p>
            <a:pPr algn="just">
              <a:lnSpc>
                <a:spcPct val="80000"/>
              </a:lnSpc>
              <a:spcBef>
                <a:spcPts val="350"/>
              </a:spcBef>
              <a:buFont typeface="Wingdings" panose="05000000000000000000" pitchFamily="2" charset="2"/>
              <a:buChar char=""/>
            </a:pPr>
            <a:r>
              <a:rPr lang="fr-FR" altLang="fr-FR" sz="1700" dirty="0">
                <a:solidFill>
                  <a:srgbClr val="000000"/>
                </a:solidFill>
                <a:latin typeface="Calibri" panose="020F0502020204030204" pitchFamily="34" charset="0"/>
                <a:cs typeface="Times New Roman" panose="02020603050405020304" pitchFamily="18" charset="0"/>
              </a:rPr>
              <a:t>Enseignement d’exploration </a:t>
            </a:r>
            <a:r>
              <a:rPr lang="fr-FR" altLang="fr-FR" sz="1700" b="1" dirty="0">
                <a:solidFill>
                  <a:srgbClr val="000000"/>
                </a:solidFill>
                <a:latin typeface="Calibri" panose="020F0502020204030204" pitchFamily="34" charset="0"/>
                <a:cs typeface="Times New Roman" panose="02020603050405020304" pitchFamily="18" charset="0"/>
              </a:rPr>
              <a:t>Création et culture design </a:t>
            </a:r>
            <a:r>
              <a:rPr lang="fr-FR" altLang="fr-FR" sz="1700" dirty="0">
                <a:solidFill>
                  <a:srgbClr val="000000"/>
                </a:solidFill>
                <a:latin typeface="Calibri" panose="020F0502020204030204" pitchFamily="34" charset="0"/>
                <a:cs typeface="Times New Roman" panose="02020603050405020304" pitchFamily="18" charset="0"/>
              </a:rPr>
              <a:t>(6 </a:t>
            </a:r>
            <a:r>
              <a:rPr lang="fr-FR" altLang="fr-FR" sz="1700" dirty="0" smtClean="0">
                <a:solidFill>
                  <a:srgbClr val="000000"/>
                </a:solidFill>
                <a:latin typeface="Calibri" panose="020F0502020204030204" pitchFamily="34" charset="0"/>
                <a:cs typeface="Times New Roman" panose="02020603050405020304" pitchFamily="18" charset="0"/>
              </a:rPr>
              <a:t>h) </a:t>
            </a:r>
            <a:r>
              <a:rPr lang="fr-FR" altLang="fr-FR" sz="1700" dirty="0">
                <a:solidFill>
                  <a:srgbClr val="000000"/>
                </a:solidFill>
                <a:latin typeface="Calibri" panose="020F0502020204030204" pitchFamily="34" charset="0"/>
                <a:cs typeface="Times New Roman" panose="02020603050405020304" pitchFamily="18" charset="0"/>
              </a:rPr>
              <a:t>=&gt; PASSCCD </a:t>
            </a:r>
            <a:endParaRPr lang="fr-FR" altLang="fr-FR" sz="1700" dirty="0" smtClean="0">
              <a:solidFill>
                <a:srgbClr val="000000"/>
              </a:solidFill>
              <a:latin typeface="Calibri" panose="020F0502020204030204" pitchFamily="34" charset="0"/>
              <a:cs typeface="Times New Roman" panose="02020603050405020304" pitchFamily="18" charset="0"/>
            </a:endParaRPr>
          </a:p>
          <a:p>
            <a:pPr algn="just">
              <a:lnSpc>
                <a:spcPct val="80000"/>
              </a:lnSpc>
              <a:spcBef>
                <a:spcPts val="350"/>
              </a:spcBef>
            </a:pPr>
            <a:r>
              <a:rPr lang="fr-FR" altLang="fr-FR" sz="1600" dirty="0" smtClean="0">
                <a:solidFill>
                  <a:srgbClr val="009900"/>
                </a:solidFill>
                <a:latin typeface="Calibri" panose="020F0502020204030204" pitchFamily="34" charset="0"/>
                <a:cs typeface="Times New Roman" panose="02020603050405020304" pitchFamily="18" charset="0"/>
              </a:rPr>
              <a:t>		+ départage selon le bilan des acquis</a:t>
            </a:r>
            <a:endParaRPr lang="fr-FR" altLang="fr-FR" sz="1700" dirty="0">
              <a:solidFill>
                <a:srgbClr val="000000"/>
              </a:solidFill>
              <a:latin typeface="Calibri" panose="020F0502020204030204" pitchFamily="34" charset="0"/>
              <a:cs typeface="Times New Roman" panose="02020603050405020304" pitchFamily="18" charset="0"/>
            </a:endParaRPr>
          </a:p>
          <a:p>
            <a:pPr algn="just">
              <a:lnSpc>
                <a:spcPct val="80000"/>
              </a:lnSpc>
              <a:spcBef>
                <a:spcPts val="350"/>
              </a:spcBef>
            </a:pPr>
            <a:endParaRPr lang="fr-FR" altLang="fr-FR" sz="1700" dirty="0">
              <a:solidFill>
                <a:srgbClr val="000000"/>
              </a:solidFill>
              <a:latin typeface="Calibri" panose="020F0502020204030204" pitchFamily="34" charset="0"/>
              <a:cs typeface="Times New Roman" panose="02020603050405020304" pitchFamily="18" charset="0"/>
            </a:endParaRPr>
          </a:p>
          <a:p>
            <a:pPr algn="just">
              <a:lnSpc>
                <a:spcPct val="80000"/>
              </a:lnSpc>
              <a:spcBef>
                <a:spcPts val="350"/>
              </a:spcBef>
              <a:buFont typeface="Wingdings" panose="05000000000000000000" pitchFamily="2" charset="2"/>
              <a:buChar char=""/>
            </a:pPr>
            <a:r>
              <a:rPr lang="fr-FR" altLang="fr-FR" sz="1700" dirty="0">
                <a:solidFill>
                  <a:srgbClr val="000000"/>
                </a:solidFill>
                <a:latin typeface="Calibri" panose="020F0502020204030204" pitchFamily="34" charset="0"/>
                <a:cs typeface="Times New Roman" panose="02020603050405020304" pitchFamily="18" charset="0"/>
              </a:rPr>
              <a:t> Enseignement d’exploration </a:t>
            </a:r>
            <a:r>
              <a:rPr lang="fr-FR" altLang="fr-FR" sz="1700" b="1" dirty="0">
                <a:solidFill>
                  <a:srgbClr val="000000"/>
                </a:solidFill>
                <a:latin typeface="Calibri" panose="020F0502020204030204" pitchFamily="34" charset="0"/>
                <a:cs typeface="Times New Roman" panose="02020603050405020304" pitchFamily="18" charset="0"/>
              </a:rPr>
              <a:t>Ecologie Agronomie Territoire et Développement Durable </a:t>
            </a:r>
            <a:r>
              <a:rPr lang="fr-FR" altLang="fr-FR" sz="1700" dirty="0">
                <a:solidFill>
                  <a:srgbClr val="000000"/>
                </a:solidFill>
                <a:latin typeface="Calibri" panose="020F0502020204030204" pitchFamily="34" charset="0"/>
                <a:cs typeface="Times New Roman" panose="02020603050405020304" pitchFamily="18" charset="0"/>
              </a:rPr>
              <a:t>(3h) =&gt; </a:t>
            </a:r>
            <a:r>
              <a:rPr lang="fr-FR" altLang="fr-FR" sz="1700" dirty="0" err="1" smtClean="0">
                <a:solidFill>
                  <a:srgbClr val="000000"/>
                </a:solidFill>
                <a:latin typeface="Calibri" panose="020F0502020204030204" pitchFamily="34" charset="0"/>
                <a:cs typeface="Times New Roman" panose="02020603050405020304" pitchFamily="18" charset="0"/>
              </a:rPr>
              <a:t>PASSAgri</a:t>
            </a:r>
            <a:endParaRPr lang="fr-FR" altLang="fr-FR" sz="1700" dirty="0" smtClean="0">
              <a:solidFill>
                <a:srgbClr val="000000"/>
              </a:solidFill>
              <a:latin typeface="Calibri" panose="020F0502020204030204" pitchFamily="34" charset="0"/>
              <a:cs typeface="Times New Roman" panose="02020603050405020304" pitchFamily="18" charset="0"/>
            </a:endParaRPr>
          </a:p>
          <a:p>
            <a:pPr algn="just">
              <a:lnSpc>
                <a:spcPct val="80000"/>
              </a:lnSpc>
              <a:spcBef>
                <a:spcPts val="350"/>
              </a:spcBef>
            </a:pPr>
            <a:r>
              <a:rPr lang="fr-FR" altLang="fr-FR" sz="1600" dirty="0" smtClean="0">
                <a:solidFill>
                  <a:srgbClr val="009900"/>
                </a:solidFill>
                <a:latin typeface="Calibri" panose="020F0502020204030204" pitchFamily="34" charset="0"/>
                <a:cs typeface="Times New Roman" panose="02020603050405020304" pitchFamily="18" charset="0"/>
              </a:rPr>
              <a:t>		+ départage selon le bilan des acquis</a:t>
            </a:r>
            <a:endParaRPr lang="fr-FR" altLang="fr-FR" sz="1700" dirty="0">
              <a:solidFill>
                <a:srgbClr val="000000"/>
              </a:solidFill>
              <a:latin typeface="Calibri" panose="020F0502020204030204" pitchFamily="34"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animBg="1"/>
      <p:bldP spid="7" grpId="0" animBg="1"/>
      <p:bldP spid="7" grpId="1" animBg="1"/>
      <p:bldP spid="10" grpId="0" animBg="1"/>
      <p:bldP spid="11"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3924300" y="6351588"/>
            <a:ext cx="1511300" cy="437927"/>
          </a:xfrm>
          <a:prstGeom prst="rect">
            <a:avLst/>
          </a:prstGeom>
          <a:solidFill>
            <a:srgbClr val="0B87D6"/>
          </a:solidFill>
          <a:ln w="50760" cap="sq">
            <a:solidFill>
              <a:srgbClr val="000000"/>
            </a:solidFill>
            <a:miter lim="800000"/>
            <a:headEnd/>
            <a:tailEnd/>
          </a:ln>
        </p:spPr>
        <p:txBody>
          <a:bodyPr lIns="89924" tIns="46761" rIns="89924" bIns="46761">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pPr>
            <a:r>
              <a:rPr lang="fr-FR" altLang="fr-FR" sz="2400" dirty="0">
                <a:solidFill>
                  <a:srgbClr val="000000"/>
                </a:solidFill>
                <a:latin typeface="Calibri" panose="020F0502020204030204" pitchFamily="34" charset="0"/>
              </a:rPr>
              <a:t>3ème</a:t>
            </a:r>
          </a:p>
        </p:txBody>
      </p:sp>
      <p:cxnSp>
        <p:nvCxnSpPr>
          <p:cNvPr id="11266" name="AutoShape 2"/>
          <p:cNvCxnSpPr>
            <a:cxnSpLocks noChangeShapeType="1"/>
            <a:stCxn id="5122" idx="1"/>
            <a:endCxn id="11268" idx="2"/>
          </p:cNvCxnSpPr>
          <p:nvPr/>
        </p:nvCxnSpPr>
        <p:spPr bwMode="auto">
          <a:xfrm rot="10800000">
            <a:off x="2200276" y="6155994"/>
            <a:ext cx="1724024" cy="414559"/>
          </a:xfrm>
          <a:prstGeom prst="bentConnector2">
            <a:avLst/>
          </a:prstGeom>
          <a:noFill/>
          <a:ln w="19050" cap="sq">
            <a:solidFill>
              <a:srgbClr val="0D0D0D"/>
            </a:solidFill>
            <a:miter lim="800000"/>
            <a:headEnd/>
            <a:tailEnd type="triangle" w="med" len="med"/>
          </a:ln>
          <a:extLst>
            <a:ext uri="{909E8E84-426E-40DD-AFC4-6F175D3DCCD1}">
              <a14:hiddenFill xmlns:a14="http://schemas.microsoft.com/office/drawing/2010/main" xmlns="">
                <a:noFill/>
              </a14:hiddenFill>
            </a:ext>
          </a:extLst>
        </p:spPr>
      </p:cxnSp>
      <p:cxnSp>
        <p:nvCxnSpPr>
          <p:cNvPr id="11267" name="AutoShape 3"/>
          <p:cNvCxnSpPr>
            <a:cxnSpLocks noChangeShapeType="1"/>
            <a:stCxn id="5122" idx="3"/>
            <a:endCxn id="11270" idx="2"/>
          </p:cNvCxnSpPr>
          <p:nvPr/>
        </p:nvCxnSpPr>
        <p:spPr bwMode="auto">
          <a:xfrm flipV="1">
            <a:off x="5435600" y="6155993"/>
            <a:ext cx="1548607" cy="414559"/>
          </a:xfrm>
          <a:prstGeom prst="bentConnector2">
            <a:avLst/>
          </a:prstGeom>
          <a:noFill/>
          <a:ln w="19050" cap="sq">
            <a:solidFill>
              <a:srgbClr val="0D0D0D"/>
            </a:solidFill>
            <a:miter lim="800000"/>
            <a:headEnd/>
            <a:tailEnd type="triangle" w="med" len="med"/>
          </a:ln>
          <a:extLst>
            <a:ext uri="{909E8E84-426E-40DD-AFC4-6F175D3DCCD1}">
              <a14:hiddenFill xmlns:a14="http://schemas.microsoft.com/office/drawing/2010/main" xmlns="">
                <a:noFill/>
              </a14:hiddenFill>
            </a:ext>
          </a:extLst>
        </p:spPr>
      </p:cxnSp>
      <p:sp>
        <p:nvSpPr>
          <p:cNvPr id="11268" name="Text Box 4"/>
          <p:cNvSpPr txBox="1">
            <a:spLocks noChangeArrowheads="1"/>
          </p:cNvSpPr>
          <p:nvPr/>
        </p:nvSpPr>
        <p:spPr bwMode="auto">
          <a:xfrm>
            <a:off x="157163" y="5775325"/>
            <a:ext cx="4086225" cy="380668"/>
          </a:xfrm>
          <a:prstGeom prst="rect">
            <a:avLst/>
          </a:prstGeom>
          <a:solidFill>
            <a:srgbClr val="990099"/>
          </a:solidFill>
          <a:ln w="34920" cap="sq">
            <a:solidFill>
              <a:srgbClr val="000000"/>
            </a:solidFill>
            <a:miter lim="800000"/>
            <a:headEnd/>
            <a:tailEnd/>
          </a:ln>
        </p:spPr>
        <p:txBody>
          <a:bodyPr lIns="89924" tIns="46761" rIns="89924" bIns="46761">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buFont typeface="Times New Roman" panose="02020603050405020304" pitchFamily="18" charset="0"/>
              <a:buNone/>
            </a:pPr>
            <a:r>
              <a:rPr lang="fr-FR" altLang="fr-FR" sz="2000" dirty="0">
                <a:solidFill>
                  <a:srgbClr val="000000"/>
                </a:solidFill>
                <a:latin typeface="Calibri" panose="020F0502020204030204" pitchFamily="34" charset="0"/>
              </a:rPr>
              <a:t>Voie générale et Technologique</a:t>
            </a:r>
            <a:r>
              <a:rPr lang="fr-FR" altLang="fr-FR" sz="1200" dirty="0">
                <a:solidFill>
                  <a:srgbClr val="000000"/>
                </a:solidFill>
                <a:latin typeface="Engravers MT" panose="02090707080505020304" pitchFamily="18" charset="0"/>
                <a:ea typeface="Microsoft YaHei" panose="020B0503020204020204" pitchFamily="34" charset="-122"/>
              </a:rPr>
              <a:t> </a:t>
            </a:r>
          </a:p>
        </p:txBody>
      </p:sp>
      <p:sp>
        <p:nvSpPr>
          <p:cNvPr id="11269" name="Rectangle 5"/>
          <p:cNvSpPr>
            <a:spLocks noChangeArrowheads="1"/>
          </p:cNvSpPr>
          <p:nvPr/>
        </p:nvSpPr>
        <p:spPr bwMode="auto">
          <a:xfrm>
            <a:off x="34925" y="476250"/>
            <a:ext cx="428625" cy="4714875"/>
          </a:xfrm>
          <a:prstGeom prst="rect">
            <a:avLst/>
          </a:prstGeom>
          <a:solidFill>
            <a:srgbClr val="0B87D6"/>
          </a:solidFill>
          <a:ln w="38160" cap="sq">
            <a:solidFill>
              <a:srgbClr val="000000"/>
            </a:solidFill>
            <a:miter lim="800000"/>
            <a:headEnd/>
            <a:tailEnd/>
          </a:ln>
        </p:spPr>
        <p:txBody>
          <a:bodyPr wrap="none" lIns="89924" tIns="46761" rIns="89924" bIns="46761" anchor="ctr"/>
          <a:lstStyle>
            <a:lvl1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a:lnSpc>
                <a:spcPct val="93000"/>
              </a:lnSpc>
              <a:buClr>
                <a:srgbClr val="000000"/>
              </a:buClr>
              <a:buSzPct val="100000"/>
              <a:buFont typeface="Times New Roman" panose="02020603050405020304" pitchFamily="18" charset="0"/>
              <a:buNone/>
            </a:pPr>
            <a:r>
              <a:rPr lang="fr-FR" altLang="fr-FR" b="1" dirty="0">
                <a:solidFill>
                  <a:srgbClr val="FFFFFF"/>
                </a:solidFill>
              </a:rPr>
              <a:t>L</a:t>
            </a:r>
          </a:p>
          <a:p>
            <a:pPr algn="ctr" eaLnBrk="1">
              <a:lnSpc>
                <a:spcPct val="93000"/>
              </a:lnSpc>
              <a:buClr>
                <a:srgbClr val="000000"/>
              </a:buClr>
              <a:buSzPct val="100000"/>
              <a:buFont typeface="Times New Roman" panose="02020603050405020304" pitchFamily="18" charset="0"/>
              <a:buNone/>
            </a:pPr>
            <a:r>
              <a:rPr lang="fr-FR" altLang="fr-FR" b="1" dirty="0">
                <a:solidFill>
                  <a:srgbClr val="FFFFFF"/>
                </a:solidFill>
              </a:rPr>
              <a:t>Y</a:t>
            </a:r>
          </a:p>
          <a:p>
            <a:pPr algn="ctr" eaLnBrk="1">
              <a:lnSpc>
                <a:spcPct val="93000"/>
              </a:lnSpc>
              <a:buClr>
                <a:srgbClr val="000000"/>
              </a:buClr>
              <a:buSzPct val="100000"/>
              <a:buFont typeface="Times New Roman" panose="02020603050405020304" pitchFamily="18" charset="0"/>
              <a:buNone/>
            </a:pPr>
            <a:r>
              <a:rPr lang="fr-FR" altLang="fr-FR" b="1" dirty="0">
                <a:solidFill>
                  <a:srgbClr val="FFFFFF"/>
                </a:solidFill>
              </a:rPr>
              <a:t>C</a:t>
            </a:r>
          </a:p>
          <a:p>
            <a:pPr algn="ctr" eaLnBrk="1">
              <a:lnSpc>
                <a:spcPct val="93000"/>
              </a:lnSpc>
              <a:buClr>
                <a:srgbClr val="000000"/>
              </a:buClr>
              <a:buSzPct val="100000"/>
              <a:buFont typeface="Times New Roman" panose="02020603050405020304" pitchFamily="18" charset="0"/>
              <a:buNone/>
            </a:pPr>
            <a:r>
              <a:rPr lang="fr-FR" altLang="fr-FR" b="1" dirty="0">
                <a:solidFill>
                  <a:srgbClr val="FFFFFF"/>
                </a:solidFill>
              </a:rPr>
              <a:t>É</a:t>
            </a:r>
          </a:p>
          <a:p>
            <a:pPr algn="ctr" eaLnBrk="1">
              <a:lnSpc>
                <a:spcPct val="93000"/>
              </a:lnSpc>
              <a:buClr>
                <a:srgbClr val="000000"/>
              </a:buClr>
              <a:buSzPct val="100000"/>
              <a:buFont typeface="Times New Roman" panose="02020603050405020304" pitchFamily="18" charset="0"/>
              <a:buNone/>
            </a:pPr>
            <a:r>
              <a:rPr lang="fr-FR" altLang="fr-FR" b="1" dirty="0">
                <a:solidFill>
                  <a:srgbClr val="FFFFFF"/>
                </a:solidFill>
              </a:rPr>
              <a:t>E</a:t>
            </a:r>
          </a:p>
          <a:p>
            <a:pPr algn="ctr" eaLnBrk="1">
              <a:lnSpc>
                <a:spcPct val="93000"/>
              </a:lnSpc>
              <a:buClr>
                <a:srgbClr val="000000"/>
              </a:buClr>
              <a:buSzPct val="100000"/>
              <a:buFont typeface="Times New Roman" panose="02020603050405020304" pitchFamily="18" charset="0"/>
              <a:buNone/>
            </a:pPr>
            <a:endParaRPr lang="fr-FR" altLang="fr-FR" b="1" dirty="0">
              <a:solidFill>
                <a:srgbClr val="FFFFFF"/>
              </a:solidFill>
            </a:endParaRPr>
          </a:p>
          <a:p>
            <a:pPr algn="ctr" eaLnBrk="1">
              <a:lnSpc>
                <a:spcPct val="93000"/>
              </a:lnSpc>
              <a:buClr>
                <a:srgbClr val="000000"/>
              </a:buClr>
              <a:buSzPct val="100000"/>
              <a:buFont typeface="Times New Roman" panose="02020603050405020304" pitchFamily="18" charset="0"/>
              <a:buNone/>
            </a:pPr>
            <a:r>
              <a:rPr lang="fr-FR" altLang="fr-FR" b="1" dirty="0">
                <a:solidFill>
                  <a:srgbClr val="FFFFFF"/>
                </a:solidFill>
              </a:rPr>
              <a:t>G</a:t>
            </a:r>
          </a:p>
          <a:p>
            <a:pPr algn="ctr" eaLnBrk="1">
              <a:lnSpc>
                <a:spcPct val="93000"/>
              </a:lnSpc>
              <a:buClr>
                <a:srgbClr val="000000"/>
              </a:buClr>
              <a:buSzPct val="100000"/>
              <a:buFont typeface="Times New Roman" panose="02020603050405020304" pitchFamily="18" charset="0"/>
              <a:buNone/>
            </a:pPr>
            <a:r>
              <a:rPr lang="fr-FR" altLang="fr-FR" b="1" dirty="0">
                <a:solidFill>
                  <a:srgbClr val="FFFFFF"/>
                </a:solidFill>
              </a:rPr>
              <a:t>T</a:t>
            </a:r>
          </a:p>
        </p:txBody>
      </p:sp>
      <p:sp>
        <p:nvSpPr>
          <p:cNvPr id="11270" name="Text Box 6"/>
          <p:cNvSpPr txBox="1">
            <a:spLocks noChangeArrowheads="1"/>
          </p:cNvSpPr>
          <p:nvPr/>
        </p:nvSpPr>
        <p:spPr bwMode="auto">
          <a:xfrm>
            <a:off x="4932363" y="5775325"/>
            <a:ext cx="4103687" cy="380668"/>
          </a:xfrm>
          <a:prstGeom prst="rect">
            <a:avLst/>
          </a:prstGeom>
          <a:solidFill>
            <a:srgbClr val="32AE51"/>
          </a:solidFill>
          <a:ln w="38160" cap="sq">
            <a:solidFill>
              <a:srgbClr val="000000"/>
            </a:solidFill>
            <a:miter lim="800000"/>
            <a:headEnd/>
            <a:tailEnd/>
          </a:ln>
        </p:spPr>
        <p:txBody>
          <a:bodyPr lIns="89924" tIns="46761" rIns="89924" bIns="46761">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buFont typeface="Times New Roman" panose="02020603050405020304" pitchFamily="18" charset="0"/>
              <a:buNone/>
            </a:pPr>
            <a:r>
              <a:rPr lang="fr-FR" altLang="fr-FR" sz="2000" dirty="0">
                <a:solidFill>
                  <a:srgbClr val="000000"/>
                </a:solidFill>
                <a:latin typeface="Calibri" panose="020F0502020204030204" pitchFamily="34" charset="0"/>
              </a:rPr>
              <a:t>Voie Professionnelle</a:t>
            </a:r>
            <a:endParaRPr lang="fr-FR" altLang="fr-FR" sz="1200" dirty="0">
              <a:solidFill>
                <a:srgbClr val="000000"/>
              </a:solidFill>
              <a:latin typeface="Engravers MT" panose="02090707080505020304" pitchFamily="18" charset="0"/>
              <a:ea typeface="Microsoft YaHei" panose="020B0503020204020204" pitchFamily="34" charset="-122"/>
            </a:endParaRPr>
          </a:p>
        </p:txBody>
      </p:sp>
      <p:sp>
        <p:nvSpPr>
          <p:cNvPr id="11271" name="Rectangle 7"/>
          <p:cNvSpPr>
            <a:spLocks noChangeArrowheads="1"/>
          </p:cNvSpPr>
          <p:nvPr/>
        </p:nvSpPr>
        <p:spPr bwMode="auto">
          <a:xfrm>
            <a:off x="8680450" y="492125"/>
            <a:ext cx="428625" cy="4714875"/>
          </a:xfrm>
          <a:prstGeom prst="rect">
            <a:avLst/>
          </a:prstGeom>
          <a:solidFill>
            <a:srgbClr val="0B87D6"/>
          </a:solidFill>
          <a:ln w="38160" cap="sq">
            <a:solidFill>
              <a:srgbClr val="000000"/>
            </a:solidFill>
            <a:miter lim="800000"/>
            <a:headEnd/>
            <a:tailEnd/>
          </a:ln>
        </p:spPr>
        <p:txBody>
          <a:bodyPr wrap="none" lIns="89924" tIns="46761" rIns="89924" bIns="46761" anchor="ctr"/>
          <a:lstStyle>
            <a:lvl1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a:lnSpc>
                <a:spcPct val="93000"/>
              </a:lnSpc>
              <a:buClr>
                <a:srgbClr val="000000"/>
              </a:buClr>
              <a:buSzPct val="100000"/>
              <a:buFont typeface="Times New Roman" panose="02020603050405020304" pitchFamily="18" charset="0"/>
              <a:buNone/>
            </a:pPr>
            <a:r>
              <a:rPr lang="fr-FR" altLang="fr-FR" b="1" dirty="0">
                <a:solidFill>
                  <a:srgbClr val="FFFFFF"/>
                </a:solidFill>
              </a:rPr>
              <a:t>L</a:t>
            </a:r>
          </a:p>
          <a:p>
            <a:pPr algn="ctr" eaLnBrk="1">
              <a:lnSpc>
                <a:spcPct val="93000"/>
              </a:lnSpc>
              <a:buClr>
                <a:srgbClr val="000000"/>
              </a:buClr>
              <a:buSzPct val="100000"/>
              <a:buFont typeface="Times New Roman" panose="02020603050405020304" pitchFamily="18" charset="0"/>
              <a:buNone/>
            </a:pPr>
            <a:r>
              <a:rPr lang="fr-FR" altLang="fr-FR" b="1" dirty="0">
                <a:solidFill>
                  <a:srgbClr val="FFFFFF"/>
                </a:solidFill>
              </a:rPr>
              <a:t>Y</a:t>
            </a:r>
          </a:p>
          <a:p>
            <a:pPr algn="ctr" eaLnBrk="1">
              <a:lnSpc>
                <a:spcPct val="93000"/>
              </a:lnSpc>
              <a:buClr>
                <a:srgbClr val="000000"/>
              </a:buClr>
              <a:buSzPct val="100000"/>
              <a:buFont typeface="Times New Roman" panose="02020603050405020304" pitchFamily="18" charset="0"/>
              <a:buNone/>
            </a:pPr>
            <a:r>
              <a:rPr lang="fr-FR" altLang="fr-FR" b="1" dirty="0">
                <a:solidFill>
                  <a:srgbClr val="FFFFFF"/>
                </a:solidFill>
              </a:rPr>
              <a:t>C</a:t>
            </a:r>
          </a:p>
          <a:p>
            <a:pPr algn="ctr" eaLnBrk="1">
              <a:lnSpc>
                <a:spcPct val="93000"/>
              </a:lnSpc>
              <a:buClr>
                <a:srgbClr val="000000"/>
              </a:buClr>
              <a:buSzPct val="100000"/>
              <a:buFont typeface="Times New Roman" panose="02020603050405020304" pitchFamily="18" charset="0"/>
              <a:buNone/>
            </a:pPr>
            <a:r>
              <a:rPr lang="fr-FR" altLang="fr-FR" b="1" dirty="0">
                <a:solidFill>
                  <a:srgbClr val="FFFFFF"/>
                </a:solidFill>
              </a:rPr>
              <a:t>É</a:t>
            </a:r>
          </a:p>
          <a:p>
            <a:pPr algn="ctr" eaLnBrk="1">
              <a:lnSpc>
                <a:spcPct val="93000"/>
              </a:lnSpc>
              <a:buClr>
                <a:srgbClr val="000000"/>
              </a:buClr>
              <a:buSzPct val="100000"/>
              <a:buFont typeface="Times New Roman" panose="02020603050405020304" pitchFamily="18" charset="0"/>
              <a:buNone/>
            </a:pPr>
            <a:r>
              <a:rPr lang="fr-FR" altLang="fr-FR" b="1" dirty="0">
                <a:solidFill>
                  <a:srgbClr val="FFFFFF"/>
                </a:solidFill>
              </a:rPr>
              <a:t>E</a:t>
            </a:r>
          </a:p>
          <a:p>
            <a:pPr algn="ctr" eaLnBrk="1">
              <a:lnSpc>
                <a:spcPct val="93000"/>
              </a:lnSpc>
              <a:buClr>
                <a:srgbClr val="000000"/>
              </a:buClr>
              <a:buSzPct val="100000"/>
              <a:buFont typeface="Times New Roman" panose="02020603050405020304" pitchFamily="18" charset="0"/>
              <a:buNone/>
            </a:pPr>
            <a:endParaRPr lang="fr-FR" altLang="fr-FR" b="1" dirty="0">
              <a:solidFill>
                <a:srgbClr val="FFFFFF"/>
              </a:solidFill>
            </a:endParaRPr>
          </a:p>
          <a:p>
            <a:pPr algn="ctr" eaLnBrk="1">
              <a:lnSpc>
                <a:spcPct val="93000"/>
              </a:lnSpc>
              <a:buClr>
                <a:srgbClr val="000000"/>
              </a:buClr>
              <a:buSzPct val="100000"/>
              <a:buFont typeface="Times New Roman" panose="02020603050405020304" pitchFamily="18" charset="0"/>
              <a:buNone/>
            </a:pPr>
            <a:r>
              <a:rPr lang="fr-FR" altLang="fr-FR" b="1" dirty="0">
                <a:solidFill>
                  <a:srgbClr val="FFFFFF"/>
                </a:solidFill>
              </a:rPr>
              <a:t>P</a:t>
            </a:r>
          </a:p>
          <a:p>
            <a:pPr algn="ctr" eaLnBrk="1">
              <a:lnSpc>
                <a:spcPct val="93000"/>
              </a:lnSpc>
              <a:buClr>
                <a:srgbClr val="000000"/>
              </a:buClr>
              <a:buSzPct val="100000"/>
              <a:buFont typeface="Times New Roman" panose="02020603050405020304" pitchFamily="18" charset="0"/>
              <a:buNone/>
            </a:pPr>
            <a:r>
              <a:rPr lang="fr-FR" altLang="fr-FR" b="1" dirty="0">
                <a:solidFill>
                  <a:srgbClr val="FFFFFF"/>
                </a:solidFill>
              </a:rPr>
              <a:t>R</a:t>
            </a:r>
          </a:p>
          <a:p>
            <a:pPr algn="ctr" eaLnBrk="1">
              <a:lnSpc>
                <a:spcPct val="93000"/>
              </a:lnSpc>
              <a:buClr>
                <a:srgbClr val="000000"/>
              </a:buClr>
              <a:buSzPct val="100000"/>
              <a:buFont typeface="Times New Roman" panose="02020603050405020304" pitchFamily="18" charset="0"/>
              <a:buNone/>
            </a:pPr>
            <a:r>
              <a:rPr lang="fr-FR" altLang="fr-FR" b="1" dirty="0">
                <a:solidFill>
                  <a:srgbClr val="FFFFFF"/>
                </a:solidFill>
              </a:rPr>
              <a:t>O</a:t>
            </a:r>
          </a:p>
          <a:p>
            <a:pPr algn="ctr" eaLnBrk="1">
              <a:lnSpc>
                <a:spcPct val="93000"/>
              </a:lnSpc>
              <a:buClr>
                <a:srgbClr val="000000"/>
              </a:buClr>
              <a:buSzPct val="100000"/>
              <a:buFont typeface="Times New Roman" panose="02020603050405020304" pitchFamily="18" charset="0"/>
              <a:buNone/>
            </a:pPr>
            <a:endParaRPr lang="fr-FR" altLang="fr-FR" b="1" dirty="0">
              <a:solidFill>
                <a:srgbClr val="FFFFFF"/>
              </a:solidFill>
            </a:endParaRPr>
          </a:p>
          <a:p>
            <a:pPr algn="ctr" eaLnBrk="1">
              <a:lnSpc>
                <a:spcPct val="93000"/>
              </a:lnSpc>
              <a:buClr>
                <a:srgbClr val="000000"/>
              </a:buClr>
              <a:buSzPct val="100000"/>
              <a:buFont typeface="Times New Roman" panose="02020603050405020304" pitchFamily="18" charset="0"/>
              <a:buNone/>
            </a:pPr>
            <a:r>
              <a:rPr lang="fr-FR" altLang="fr-FR" b="1" dirty="0">
                <a:solidFill>
                  <a:srgbClr val="FFFFFF"/>
                </a:solidFill>
              </a:rPr>
              <a:t>OU</a:t>
            </a:r>
          </a:p>
          <a:p>
            <a:pPr algn="ctr" eaLnBrk="1">
              <a:lnSpc>
                <a:spcPct val="93000"/>
              </a:lnSpc>
              <a:buClr>
                <a:srgbClr val="000000"/>
              </a:buClr>
              <a:buSzPct val="100000"/>
              <a:buFont typeface="Times New Roman" panose="02020603050405020304" pitchFamily="18" charset="0"/>
              <a:buNone/>
            </a:pPr>
            <a:endParaRPr lang="fr-FR" altLang="fr-FR" b="1" dirty="0">
              <a:solidFill>
                <a:srgbClr val="FFFFFF"/>
              </a:solidFill>
            </a:endParaRPr>
          </a:p>
          <a:p>
            <a:pPr algn="ctr" eaLnBrk="1">
              <a:lnSpc>
                <a:spcPct val="93000"/>
              </a:lnSpc>
              <a:buClr>
                <a:srgbClr val="000000"/>
              </a:buClr>
              <a:buSzPct val="100000"/>
              <a:buFont typeface="Times New Roman" panose="02020603050405020304" pitchFamily="18" charset="0"/>
              <a:buNone/>
            </a:pPr>
            <a:r>
              <a:rPr lang="fr-FR" altLang="fr-FR" b="1" dirty="0">
                <a:solidFill>
                  <a:srgbClr val="FFFFFF"/>
                </a:solidFill>
              </a:rPr>
              <a:t>C</a:t>
            </a:r>
          </a:p>
          <a:p>
            <a:pPr algn="ctr" eaLnBrk="1">
              <a:lnSpc>
                <a:spcPct val="93000"/>
              </a:lnSpc>
              <a:buClr>
                <a:srgbClr val="000000"/>
              </a:buClr>
              <a:buSzPct val="100000"/>
              <a:buFont typeface="Times New Roman" panose="02020603050405020304" pitchFamily="18" charset="0"/>
              <a:buNone/>
            </a:pPr>
            <a:r>
              <a:rPr lang="fr-FR" altLang="fr-FR" b="1" dirty="0">
                <a:solidFill>
                  <a:srgbClr val="FFFFFF"/>
                </a:solidFill>
              </a:rPr>
              <a:t>F</a:t>
            </a:r>
          </a:p>
          <a:p>
            <a:pPr algn="ctr" eaLnBrk="1">
              <a:lnSpc>
                <a:spcPct val="93000"/>
              </a:lnSpc>
              <a:buClr>
                <a:srgbClr val="000000"/>
              </a:buClr>
              <a:buSzPct val="100000"/>
              <a:buFont typeface="Times New Roman" panose="02020603050405020304" pitchFamily="18" charset="0"/>
              <a:buNone/>
            </a:pPr>
            <a:r>
              <a:rPr lang="fr-FR" altLang="fr-FR" b="1" dirty="0">
                <a:solidFill>
                  <a:srgbClr val="FFFFFF"/>
                </a:solidFill>
              </a:rPr>
              <a:t>A</a:t>
            </a:r>
          </a:p>
        </p:txBody>
      </p:sp>
      <p:sp>
        <p:nvSpPr>
          <p:cNvPr id="11272" name="Rectangle 8">
            <a:hlinkClick r:id="rId3" action="ppaction://hlinksldjump"/>
          </p:cNvPr>
          <p:cNvSpPr>
            <a:spLocks noChangeArrowheads="1"/>
          </p:cNvSpPr>
          <p:nvPr/>
        </p:nvSpPr>
        <p:spPr bwMode="auto">
          <a:xfrm>
            <a:off x="1155700" y="4592638"/>
            <a:ext cx="2087563" cy="781050"/>
          </a:xfrm>
          <a:prstGeom prst="rect">
            <a:avLst/>
          </a:prstGeom>
          <a:solidFill>
            <a:srgbClr val="990099"/>
          </a:solidFill>
          <a:ln w="9525" cap="sq">
            <a:solidFill>
              <a:srgbClr val="000000"/>
            </a:solidFill>
            <a:miter lim="800000"/>
            <a:headEnd/>
            <a:tailEnd/>
          </a:ln>
        </p:spPr>
        <p:txBody>
          <a:bodyPr lIns="89924" tIns="46761" rIns="89924" bIns="46761" anchor="ctr"/>
          <a:lstStyle>
            <a:lvl1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a:lnSpc>
                <a:spcPct val="93000"/>
              </a:lnSpc>
              <a:buClr>
                <a:srgbClr val="000000"/>
              </a:buClr>
              <a:buSzPct val="100000"/>
              <a:buFont typeface="Times New Roman" panose="02020603050405020304" pitchFamily="18" charset="0"/>
              <a:buNone/>
            </a:pPr>
            <a:r>
              <a:rPr lang="fr-FR" altLang="fr-FR" dirty="0">
                <a:solidFill>
                  <a:srgbClr val="000000"/>
                </a:solidFill>
                <a:latin typeface="Calibri" panose="020F0502020204030204" pitchFamily="34" charset="0"/>
              </a:rPr>
              <a:t>2nd générale et technologique ou spécifique</a:t>
            </a:r>
          </a:p>
        </p:txBody>
      </p:sp>
      <p:cxnSp>
        <p:nvCxnSpPr>
          <p:cNvPr id="11273" name="AutoShape 9"/>
          <p:cNvCxnSpPr>
            <a:cxnSpLocks noChangeShapeType="1"/>
            <a:stCxn id="11268" idx="0"/>
            <a:endCxn id="11272" idx="2"/>
          </p:cNvCxnSpPr>
          <p:nvPr/>
        </p:nvCxnSpPr>
        <p:spPr bwMode="auto">
          <a:xfrm rot="16200000" flipV="1">
            <a:off x="1999061" y="5574110"/>
            <a:ext cx="401637" cy="794"/>
          </a:xfrm>
          <a:prstGeom prst="bentConnector3">
            <a:avLst>
              <a:gd name="adj1" fmla="val 50000"/>
            </a:avLst>
          </a:prstGeom>
          <a:noFill/>
          <a:ln w="19050" cap="sq">
            <a:solidFill>
              <a:srgbClr val="000000"/>
            </a:solidFill>
            <a:miter lim="800000"/>
            <a:headEnd/>
            <a:tailEnd type="triangle" w="med" len="med"/>
          </a:ln>
          <a:extLst>
            <a:ext uri="{909E8E84-426E-40DD-AFC4-6F175D3DCCD1}">
              <a14:hiddenFill xmlns:a14="http://schemas.microsoft.com/office/drawing/2010/main" xmlns="">
                <a:noFill/>
              </a14:hiddenFill>
            </a:ext>
          </a:extLst>
        </p:spPr>
      </p:cxnSp>
      <p:sp>
        <p:nvSpPr>
          <p:cNvPr id="11274" name="Rectangle 10"/>
          <p:cNvSpPr>
            <a:spLocks noChangeArrowheads="1"/>
          </p:cNvSpPr>
          <p:nvPr/>
        </p:nvSpPr>
        <p:spPr bwMode="auto">
          <a:xfrm>
            <a:off x="4836319" y="4554538"/>
            <a:ext cx="1889125" cy="793750"/>
          </a:xfrm>
          <a:prstGeom prst="rect">
            <a:avLst/>
          </a:prstGeom>
          <a:solidFill>
            <a:srgbClr val="04A8A4"/>
          </a:solidFill>
          <a:ln w="9525" cap="sq">
            <a:solidFill>
              <a:srgbClr val="000000"/>
            </a:solidFill>
            <a:miter lim="800000"/>
            <a:headEnd/>
            <a:tailEnd/>
          </a:ln>
        </p:spPr>
        <p:txBody>
          <a:bodyPr lIns="89924" tIns="46761" rIns="89924" bIns="46761" anchor="ctr"/>
          <a:lstStyle>
            <a:lvl1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a:lnSpc>
                <a:spcPct val="93000"/>
              </a:lnSpc>
              <a:buClr>
                <a:srgbClr val="000000"/>
              </a:buClr>
              <a:buSzPct val="100000"/>
              <a:buFont typeface="Times New Roman" panose="02020603050405020304" pitchFamily="18" charset="0"/>
              <a:buNone/>
            </a:pPr>
            <a:r>
              <a:rPr lang="fr-FR" altLang="fr-FR" dirty="0">
                <a:solidFill>
                  <a:srgbClr val="000000"/>
                </a:solidFill>
                <a:latin typeface="Calibri" panose="020F0502020204030204" pitchFamily="34" charset="0"/>
              </a:rPr>
              <a:t>2</a:t>
            </a:r>
            <a:r>
              <a:rPr lang="fr-FR" altLang="fr-FR" baseline="30000" dirty="0">
                <a:solidFill>
                  <a:srgbClr val="000000"/>
                </a:solidFill>
                <a:latin typeface="Calibri" panose="020F0502020204030204" pitchFamily="34" charset="0"/>
              </a:rPr>
              <a:t>nd</a:t>
            </a:r>
            <a:r>
              <a:rPr lang="fr-FR" altLang="fr-FR" dirty="0">
                <a:solidFill>
                  <a:srgbClr val="000000"/>
                </a:solidFill>
                <a:latin typeface="Calibri" panose="020F0502020204030204" pitchFamily="34" charset="0"/>
              </a:rPr>
              <a:t> professionnelle</a:t>
            </a:r>
          </a:p>
        </p:txBody>
      </p:sp>
      <p:cxnSp>
        <p:nvCxnSpPr>
          <p:cNvPr id="11275" name="AutoShape 11"/>
          <p:cNvCxnSpPr>
            <a:cxnSpLocks noChangeShapeType="1"/>
            <a:stCxn id="11270" idx="0"/>
            <a:endCxn id="11274" idx="2"/>
          </p:cNvCxnSpPr>
          <p:nvPr/>
        </p:nvCxnSpPr>
        <p:spPr bwMode="auto">
          <a:xfrm rot="16200000" flipV="1">
            <a:off x="6169027" y="4960144"/>
            <a:ext cx="427037" cy="1203325"/>
          </a:xfrm>
          <a:prstGeom prst="bentConnector3">
            <a:avLst>
              <a:gd name="adj1" fmla="val 50000"/>
            </a:avLst>
          </a:prstGeom>
          <a:noFill/>
          <a:ln w="19050" cap="sq">
            <a:solidFill>
              <a:srgbClr val="000000"/>
            </a:solidFill>
            <a:miter lim="800000"/>
            <a:headEnd/>
            <a:tailEnd type="triangle" w="med" len="med"/>
          </a:ln>
          <a:extLst>
            <a:ext uri="{909E8E84-426E-40DD-AFC4-6F175D3DCCD1}">
              <a14:hiddenFill xmlns:a14="http://schemas.microsoft.com/office/drawing/2010/main" xmlns="">
                <a:noFill/>
              </a14:hiddenFill>
            </a:ext>
          </a:extLst>
        </p:spPr>
      </p:cxnSp>
      <p:sp>
        <p:nvSpPr>
          <p:cNvPr id="11276" name="Rectangle 12"/>
          <p:cNvSpPr>
            <a:spLocks noChangeArrowheads="1"/>
          </p:cNvSpPr>
          <p:nvPr/>
        </p:nvSpPr>
        <p:spPr bwMode="auto">
          <a:xfrm>
            <a:off x="6964363" y="4592638"/>
            <a:ext cx="1608137" cy="781050"/>
          </a:xfrm>
          <a:prstGeom prst="rect">
            <a:avLst/>
          </a:prstGeom>
          <a:solidFill>
            <a:srgbClr val="669900"/>
          </a:solidFill>
          <a:ln w="9525" cap="sq">
            <a:solidFill>
              <a:srgbClr val="000000"/>
            </a:solidFill>
            <a:miter lim="800000"/>
            <a:headEnd/>
            <a:tailEnd/>
          </a:ln>
        </p:spPr>
        <p:txBody>
          <a:bodyPr lIns="89924" tIns="46761" rIns="89924" bIns="46761" anchor="ctr"/>
          <a:lstStyle>
            <a:lvl1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a:lnSpc>
                <a:spcPct val="93000"/>
              </a:lnSpc>
              <a:buClr>
                <a:srgbClr val="000000"/>
              </a:buClr>
              <a:buSzPct val="100000"/>
            </a:pPr>
            <a:r>
              <a:rPr lang="fr-FR" altLang="fr-FR" dirty="0">
                <a:solidFill>
                  <a:srgbClr val="000000"/>
                </a:solidFill>
                <a:latin typeface="Calibri" panose="020F0502020204030204" pitchFamily="34" charset="0"/>
              </a:rPr>
              <a:t>1ère Année de CAP</a:t>
            </a:r>
          </a:p>
        </p:txBody>
      </p:sp>
      <p:cxnSp>
        <p:nvCxnSpPr>
          <p:cNvPr id="11277" name="AutoShape 13"/>
          <p:cNvCxnSpPr>
            <a:cxnSpLocks noChangeShapeType="1"/>
            <a:stCxn id="11270" idx="0"/>
            <a:endCxn id="11276" idx="2"/>
          </p:cNvCxnSpPr>
          <p:nvPr/>
        </p:nvCxnSpPr>
        <p:spPr bwMode="auto">
          <a:xfrm rot="5400000" flipH="1" flipV="1">
            <a:off x="7175501" y="5182395"/>
            <a:ext cx="401637" cy="784225"/>
          </a:xfrm>
          <a:prstGeom prst="bentConnector3">
            <a:avLst>
              <a:gd name="adj1" fmla="val 50000"/>
            </a:avLst>
          </a:prstGeom>
          <a:noFill/>
          <a:ln w="19050" cap="sq">
            <a:solidFill>
              <a:srgbClr val="000000"/>
            </a:solidFill>
            <a:miter lim="800000"/>
            <a:headEnd/>
            <a:tailEnd type="triangle" w="med" len="med"/>
          </a:ln>
          <a:extLst>
            <a:ext uri="{909E8E84-426E-40DD-AFC4-6F175D3DCCD1}">
              <a14:hiddenFill xmlns:a14="http://schemas.microsoft.com/office/drawing/2010/main" xmlns="">
                <a:noFill/>
              </a14:hiddenFill>
            </a:ext>
          </a:extLst>
        </p:spPr>
      </p:cxnSp>
      <p:sp>
        <p:nvSpPr>
          <p:cNvPr id="11278" name="Rectangle 14"/>
          <p:cNvSpPr>
            <a:spLocks noChangeArrowheads="1"/>
          </p:cNvSpPr>
          <p:nvPr/>
        </p:nvSpPr>
        <p:spPr bwMode="auto">
          <a:xfrm>
            <a:off x="6964363" y="3584575"/>
            <a:ext cx="1608137" cy="781050"/>
          </a:xfrm>
          <a:prstGeom prst="rect">
            <a:avLst/>
          </a:prstGeom>
          <a:solidFill>
            <a:srgbClr val="669900"/>
          </a:solidFill>
          <a:ln w="9525" cap="sq">
            <a:solidFill>
              <a:srgbClr val="000000"/>
            </a:solidFill>
            <a:miter lim="800000"/>
            <a:headEnd/>
            <a:tailEnd/>
          </a:ln>
        </p:spPr>
        <p:txBody>
          <a:bodyPr lIns="89924" tIns="46761" rIns="89924" bIns="46761" anchor="ctr"/>
          <a:lstStyle>
            <a:lvl1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a:lnSpc>
                <a:spcPct val="93000"/>
              </a:lnSpc>
              <a:buClr>
                <a:srgbClr val="000000"/>
              </a:buClr>
              <a:buSzPct val="100000"/>
              <a:buFont typeface="Times New Roman" panose="02020603050405020304" pitchFamily="18" charset="0"/>
              <a:buNone/>
            </a:pPr>
            <a:r>
              <a:rPr lang="fr-FR" altLang="fr-FR" dirty="0">
                <a:solidFill>
                  <a:srgbClr val="000000"/>
                </a:solidFill>
                <a:latin typeface="Calibri" panose="020F0502020204030204" pitchFamily="34" charset="0"/>
              </a:rPr>
              <a:t>2ème Année de CAP</a:t>
            </a:r>
          </a:p>
        </p:txBody>
      </p:sp>
      <p:sp>
        <p:nvSpPr>
          <p:cNvPr id="11279" name="Rectangle 15"/>
          <p:cNvSpPr>
            <a:spLocks noChangeArrowheads="1"/>
          </p:cNvSpPr>
          <p:nvPr/>
        </p:nvSpPr>
        <p:spPr bwMode="auto">
          <a:xfrm>
            <a:off x="4879975" y="3551975"/>
            <a:ext cx="1889125" cy="793750"/>
          </a:xfrm>
          <a:prstGeom prst="rect">
            <a:avLst/>
          </a:prstGeom>
          <a:solidFill>
            <a:srgbClr val="04A8A4"/>
          </a:solidFill>
          <a:ln w="9525" cap="sq">
            <a:solidFill>
              <a:srgbClr val="000000"/>
            </a:solidFill>
            <a:miter lim="800000"/>
            <a:headEnd/>
            <a:tailEnd/>
          </a:ln>
        </p:spPr>
        <p:txBody>
          <a:bodyPr lIns="89924" tIns="46761" rIns="89924" bIns="46761" anchor="ctr"/>
          <a:lstStyle>
            <a:lvl1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a:lnSpc>
                <a:spcPct val="93000"/>
              </a:lnSpc>
              <a:buClr>
                <a:srgbClr val="000000"/>
              </a:buClr>
              <a:buSzPct val="100000"/>
              <a:buFont typeface="Times New Roman" panose="02020603050405020304" pitchFamily="18" charset="0"/>
              <a:buNone/>
            </a:pPr>
            <a:r>
              <a:rPr lang="fr-FR" altLang="fr-FR" dirty="0">
                <a:solidFill>
                  <a:srgbClr val="000000"/>
                </a:solidFill>
                <a:latin typeface="Calibri" panose="020F0502020204030204" pitchFamily="34" charset="0"/>
              </a:rPr>
              <a:t>1ère professionnelle</a:t>
            </a:r>
          </a:p>
        </p:txBody>
      </p:sp>
      <p:sp>
        <p:nvSpPr>
          <p:cNvPr id="11280" name="Rectangle 16"/>
          <p:cNvSpPr>
            <a:spLocks noChangeArrowheads="1"/>
          </p:cNvSpPr>
          <p:nvPr/>
        </p:nvSpPr>
        <p:spPr bwMode="auto">
          <a:xfrm>
            <a:off x="4879974" y="2543913"/>
            <a:ext cx="1889125" cy="793750"/>
          </a:xfrm>
          <a:prstGeom prst="rect">
            <a:avLst/>
          </a:prstGeom>
          <a:solidFill>
            <a:srgbClr val="04A8A4"/>
          </a:solidFill>
          <a:ln w="9525" cap="sq">
            <a:solidFill>
              <a:srgbClr val="000000"/>
            </a:solidFill>
            <a:miter lim="800000"/>
            <a:headEnd/>
            <a:tailEnd/>
          </a:ln>
        </p:spPr>
        <p:txBody>
          <a:bodyPr lIns="89924" tIns="46761" rIns="89924" bIns="46761" anchor="ctr"/>
          <a:lstStyle>
            <a:lvl1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a:lnSpc>
                <a:spcPct val="93000"/>
              </a:lnSpc>
              <a:buClr>
                <a:srgbClr val="000000"/>
              </a:buClr>
              <a:buSzPct val="100000"/>
              <a:buFont typeface="Times New Roman" panose="02020603050405020304" pitchFamily="18" charset="0"/>
              <a:buNone/>
            </a:pPr>
            <a:r>
              <a:rPr lang="fr-FR" altLang="fr-FR" dirty="0">
                <a:solidFill>
                  <a:srgbClr val="000000"/>
                </a:solidFill>
                <a:latin typeface="Calibri" panose="020F0502020204030204" pitchFamily="34" charset="0"/>
              </a:rPr>
              <a:t>Terminale professionnelle</a:t>
            </a:r>
          </a:p>
        </p:txBody>
      </p:sp>
      <p:sp>
        <p:nvSpPr>
          <p:cNvPr id="11283" name="Oval 19">
            <a:hlinkClick r:id="rId4" action="ppaction://hlinksldjump"/>
          </p:cNvPr>
          <p:cNvSpPr>
            <a:spLocks noChangeArrowheads="1"/>
          </p:cNvSpPr>
          <p:nvPr/>
        </p:nvSpPr>
        <p:spPr bwMode="auto">
          <a:xfrm>
            <a:off x="5203825" y="1628775"/>
            <a:ext cx="1295400" cy="720725"/>
          </a:xfrm>
          <a:prstGeom prst="ellipse">
            <a:avLst/>
          </a:prstGeom>
          <a:solidFill>
            <a:srgbClr val="04A8A4"/>
          </a:solidFill>
          <a:ln w="9525" cap="sq">
            <a:solidFill>
              <a:srgbClr val="000000"/>
            </a:solidFill>
            <a:miter lim="800000"/>
            <a:headEnd/>
            <a:tailEnd/>
          </a:ln>
        </p:spPr>
        <p:txBody>
          <a:bodyPr lIns="89924" tIns="46761" rIns="89924" bIns="46761" anchor="ctr"/>
          <a:lstStyle>
            <a:lvl1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a:lnSpc>
                <a:spcPct val="93000"/>
              </a:lnSpc>
              <a:buClr>
                <a:srgbClr val="000000"/>
              </a:buClr>
              <a:buSzPct val="100000"/>
              <a:buFont typeface="Times New Roman" panose="02020603050405020304" pitchFamily="18" charset="0"/>
              <a:buNone/>
            </a:pPr>
            <a:r>
              <a:rPr lang="fr-FR" altLang="fr-FR" sz="1400" dirty="0">
                <a:solidFill>
                  <a:srgbClr val="FFFFFF"/>
                </a:solidFill>
              </a:rPr>
              <a:t>Bac PRO</a:t>
            </a:r>
          </a:p>
        </p:txBody>
      </p:sp>
      <p:sp>
        <p:nvSpPr>
          <p:cNvPr id="11284" name="Oval 20"/>
          <p:cNvSpPr>
            <a:spLocks noChangeArrowheads="1"/>
          </p:cNvSpPr>
          <p:nvPr/>
        </p:nvSpPr>
        <p:spPr bwMode="auto">
          <a:xfrm>
            <a:off x="7051675" y="2636838"/>
            <a:ext cx="1295400" cy="720725"/>
          </a:xfrm>
          <a:prstGeom prst="ellipse">
            <a:avLst/>
          </a:prstGeom>
          <a:solidFill>
            <a:srgbClr val="7C9C1E"/>
          </a:solidFill>
          <a:ln w="9525" cap="sq">
            <a:solidFill>
              <a:srgbClr val="000000"/>
            </a:solidFill>
            <a:miter lim="800000"/>
            <a:headEnd/>
            <a:tailEnd/>
          </a:ln>
        </p:spPr>
        <p:txBody>
          <a:bodyPr lIns="89924" tIns="46761" rIns="89924" bIns="46761" anchor="ctr"/>
          <a:lstStyle>
            <a:lvl1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a:lnSpc>
                <a:spcPct val="93000"/>
              </a:lnSpc>
              <a:buClr>
                <a:srgbClr val="000000"/>
              </a:buClr>
              <a:buSzPct val="100000"/>
              <a:buFont typeface="Times New Roman" panose="02020603050405020304" pitchFamily="18" charset="0"/>
              <a:buNone/>
            </a:pPr>
            <a:r>
              <a:rPr lang="fr-FR" altLang="fr-FR" sz="1400" dirty="0">
                <a:solidFill>
                  <a:srgbClr val="FFFFFF"/>
                </a:solidFill>
              </a:rPr>
              <a:t>CAP</a:t>
            </a:r>
          </a:p>
        </p:txBody>
      </p:sp>
      <p:sp>
        <p:nvSpPr>
          <p:cNvPr id="11285" name="Rectangle 21"/>
          <p:cNvSpPr>
            <a:spLocks noChangeArrowheads="1"/>
          </p:cNvSpPr>
          <p:nvPr/>
        </p:nvSpPr>
        <p:spPr bwMode="auto">
          <a:xfrm>
            <a:off x="696913" y="3498850"/>
            <a:ext cx="1366837" cy="793750"/>
          </a:xfrm>
          <a:prstGeom prst="rect">
            <a:avLst/>
          </a:prstGeom>
          <a:solidFill>
            <a:srgbClr val="FF99FF"/>
          </a:solidFill>
          <a:ln w="9525" cap="sq">
            <a:solidFill>
              <a:srgbClr val="000000"/>
            </a:solidFill>
            <a:miter lim="800000"/>
            <a:headEnd/>
            <a:tailEnd/>
          </a:ln>
        </p:spPr>
        <p:txBody>
          <a:bodyPr lIns="89924" tIns="46761" rIns="89924" bIns="46761" anchor="ctr"/>
          <a:lstStyle>
            <a:lvl1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a:lnSpc>
                <a:spcPct val="93000"/>
              </a:lnSpc>
              <a:buClr>
                <a:srgbClr val="000000"/>
              </a:buClr>
              <a:buSzPct val="100000"/>
            </a:pPr>
            <a:r>
              <a:rPr lang="fr-FR" altLang="fr-FR" dirty="0">
                <a:solidFill>
                  <a:srgbClr val="000000"/>
                </a:solidFill>
                <a:latin typeface="Calibri" panose="020F0502020204030204" pitchFamily="34" charset="0"/>
              </a:rPr>
              <a:t>1ère générale</a:t>
            </a:r>
          </a:p>
        </p:txBody>
      </p:sp>
      <p:sp>
        <p:nvSpPr>
          <p:cNvPr id="11286" name="Rectangle 22"/>
          <p:cNvSpPr>
            <a:spLocks noChangeArrowheads="1"/>
          </p:cNvSpPr>
          <p:nvPr/>
        </p:nvSpPr>
        <p:spPr bwMode="auto">
          <a:xfrm>
            <a:off x="684213" y="2490788"/>
            <a:ext cx="1366837" cy="793750"/>
          </a:xfrm>
          <a:prstGeom prst="rect">
            <a:avLst/>
          </a:prstGeom>
          <a:solidFill>
            <a:srgbClr val="FF99FF"/>
          </a:solidFill>
          <a:ln w="9525" cap="sq">
            <a:solidFill>
              <a:srgbClr val="000000"/>
            </a:solidFill>
            <a:miter lim="800000"/>
            <a:headEnd/>
            <a:tailEnd/>
          </a:ln>
        </p:spPr>
        <p:txBody>
          <a:bodyPr lIns="89924" tIns="46761" rIns="89924" bIns="46761" anchor="ctr"/>
          <a:lstStyle>
            <a:lvl1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a:lnSpc>
                <a:spcPct val="93000"/>
              </a:lnSpc>
              <a:buClr>
                <a:srgbClr val="000000"/>
              </a:buClr>
              <a:buSzPct val="100000"/>
              <a:buFont typeface="Times New Roman" panose="02020603050405020304" pitchFamily="18" charset="0"/>
              <a:buNone/>
            </a:pPr>
            <a:r>
              <a:rPr lang="fr-FR" altLang="fr-FR" dirty="0">
                <a:solidFill>
                  <a:srgbClr val="000000"/>
                </a:solidFill>
                <a:latin typeface="Calibri" panose="020F0502020204030204" pitchFamily="34" charset="0"/>
              </a:rPr>
              <a:t>Terminale générale</a:t>
            </a:r>
          </a:p>
        </p:txBody>
      </p:sp>
      <p:sp>
        <p:nvSpPr>
          <p:cNvPr id="11287" name="Rectangle 23"/>
          <p:cNvSpPr>
            <a:spLocks noChangeArrowheads="1"/>
          </p:cNvSpPr>
          <p:nvPr/>
        </p:nvSpPr>
        <p:spPr bwMode="auto">
          <a:xfrm>
            <a:off x="2339975" y="3498850"/>
            <a:ext cx="1584325" cy="793750"/>
          </a:xfrm>
          <a:prstGeom prst="rect">
            <a:avLst/>
          </a:prstGeom>
          <a:solidFill>
            <a:srgbClr val="9933FF"/>
          </a:solidFill>
          <a:ln w="9525" cap="sq">
            <a:solidFill>
              <a:srgbClr val="000000"/>
            </a:solidFill>
            <a:miter lim="800000"/>
            <a:headEnd/>
            <a:tailEnd/>
          </a:ln>
        </p:spPr>
        <p:txBody>
          <a:bodyPr lIns="89924" tIns="46761" rIns="89924" bIns="46761" anchor="ctr"/>
          <a:lstStyle>
            <a:lvl1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a:lnSpc>
                <a:spcPct val="93000"/>
              </a:lnSpc>
              <a:buClr>
                <a:srgbClr val="000000"/>
              </a:buClr>
              <a:buSzPct val="100000"/>
            </a:pPr>
            <a:r>
              <a:rPr lang="fr-FR" altLang="fr-FR" dirty="0">
                <a:solidFill>
                  <a:srgbClr val="000000"/>
                </a:solidFill>
                <a:latin typeface="Calibri" panose="020F0502020204030204" pitchFamily="34" charset="0"/>
              </a:rPr>
              <a:t>1ère technologique</a:t>
            </a:r>
          </a:p>
        </p:txBody>
      </p:sp>
      <p:sp>
        <p:nvSpPr>
          <p:cNvPr id="11288" name="Rectangle 24"/>
          <p:cNvSpPr>
            <a:spLocks noChangeArrowheads="1"/>
          </p:cNvSpPr>
          <p:nvPr/>
        </p:nvSpPr>
        <p:spPr bwMode="auto">
          <a:xfrm>
            <a:off x="2341562" y="2490788"/>
            <a:ext cx="1582737" cy="793750"/>
          </a:xfrm>
          <a:prstGeom prst="rect">
            <a:avLst/>
          </a:prstGeom>
          <a:solidFill>
            <a:srgbClr val="9933FF"/>
          </a:solidFill>
          <a:ln w="9525" cap="sq">
            <a:solidFill>
              <a:srgbClr val="000000"/>
            </a:solidFill>
            <a:miter lim="800000"/>
            <a:headEnd/>
            <a:tailEnd/>
          </a:ln>
        </p:spPr>
        <p:txBody>
          <a:bodyPr lIns="89924" tIns="46761" rIns="89924" bIns="46761" anchor="ctr"/>
          <a:lstStyle>
            <a:lvl1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a:lnSpc>
                <a:spcPct val="93000"/>
              </a:lnSpc>
              <a:buClr>
                <a:srgbClr val="000000"/>
              </a:buClr>
              <a:buSzPct val="100000"/>
            </a:pPr>
            <a:r>
              <a:rPr lang="fr-FR" altLang="fr-FR" dirty="0">
                <a:solidFill>
                  <a:srgbClr val="000000"/>
                </a:solidFill>
                <a:latin typeface="Calibri" panose="020F0502020204030204" pitchFamily="34" charset="0"/>
              </a:rPr>
              <a:t>Terminale technologique</a:t>
            </a:r>
          </a:p>
        </p:txBody>
      </p:sp>
      <p:sp>
        <p:nvSpPr>
          <p:cNvPr id="11289" name="Oval 25"/>
          <p:cNvSpPr>
            <a:spLocks noChangeArrowheads="1"/>
          </p:cNvSpPr>
          <p:nvPr/>
        </p:nvSpPr>
        <p:spPr bwMode="auto">
          <a:xfrm>
            <a:off x="2414588" y="1557338"/>
            <a:ext cx="1295400" cy="719137"/>
          </a:xfrm>
          <a:prstGeom prst="ellipse">
            <a:avLst/>
          </a:prstGeom>
          <a:solidFill>
            <a:srgbClr val="9933FF"/>
          </a:solidFill>
          <a:ln w="9525" cap="sq">
            <a:solidFill>
              <a:srgbClr val="000000"/>
            </a:solidFill>
            <a:miter lim="800000"/>
            <a:headEnd/>
            <a:tailEnd/>
          </a:ln>
        </p:spPr>
        <p:txBody>
          <a:bodyPr lIns="89924" tIns="46761" rIns="89924" bIns="46761" anchor="ctr"/>
          <a:lstStyle>
            <a:lvl1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a:lnSpc>
                <a:spcPct val="93000"/>
              </a:lnSpc>
              <a:buClr>
                <a:srgbClr val="000000"/>
              </a:buClr>
              <a:buSzPct val="100000"/>
              <a:buFont typeface="Times New Roman" panose="02020603050405020304" pitchFamily="18" charset="0"/>
              <a:buNone/>
            </a:pPr>
            <a:r>
              <a:rPr lang="fr-FR" altLang="fr-FR" sz="1400" dirty="0">
                <a:solidFill>
                  <a:srgbClr val="FFFFFF"/>
                </a:solidFill>
              </a:rPr>
              <a:t>Bac Techno -logique</a:t>
            </a:r>
          </a:p>
        </p:txBody>
      </p:sp>
      <p:sp>
        <p:nvSpPr>
          <p:cNvPr id="11290" name="Oval 26">
            <a:hlinkClick r:id="rId5" action="ppaction://hlinksldjump"/>
          </p:cNvPr>
          <p:cNvSpPr>
            <a:spLocks noChangeArrowheads="1"/>
          </p:cNvSpPr>
          <p:nvPr/>
        </p:nvSpPr>
        <p:spPr bwMode="auto">
          <a:xfrm>
            <a:off x="755650" y="1557338"/>
            <a:ext cx="1295400" cy="721838"/>
          </a:xfrm>
          <a:prstGeom prst="ellipse">
            <a:avLst/>
          </a:prstGeom>
          <a:solidFill>
            <a:srgbClr val="FF99FF"/>
          </a:solidFill>
          <a:ln w="12700" cap="sq">
            <a:solidFill>
              <a:srgbClr val="000000"/>
            </a:solidFill>
            <a:miter lim="800000"/>
            <a:headEnd/>
            <a:tailEnd/>
          </a:ln>
        </p:spPr>
        <p:txBody>
          <a:bodyPr lIns="89924" tIns="46761" rIns="89924" bIns="46761" anchor="ctr"/>
          <a:lstStyle>
            <a:lvl1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a:lnSpc>
                <a:spcPct val="93000"/>
              </a:lnSpc>
              <a:buClr>
                <a:srgbClr val="000000"/>
              </a:buClr>
              <a:buSzPct val="100000"/>
              <a:buFont typeface="Times New Roman" panose="02020603050405020304" pitchFamily="18" charset="0"/>
              <a:buNone/>
            </a:pPr>
            <a:r>
              <a:rPr lang="fr-FR" altLang="fr-FR" sz="1400" dirty="0">
                <a:solidFill>
                  <a:srgbClr val="FFFFFF"/>
                </a:solidFill>
              </a:rPr>
              <a:t>Bac Général</a:t>
            </a:r>
          </a:p>
        </p:txBody>
      </p:sp>
      <p:cxnSp>
        <p:nvCxnSpPr>
          <p:cNvPr id="11291" name="AutoShape 27"/>
          <p:cNvCxnSpPr>
            <a:cxnSpLocks noChangeShapeType="1"/>
          </p:cNvCxnSpPr>
          <p:nvPr/>
        </p:nvCxnSpPr>
        <p:spPr bwMode="auto">
          <a:xfrm rot="5400000" flipH="1" flipV="1">
            <a:off x="7558087" y="4476751"/>
            <a:ext cx="219075" cy="0"/>
          </a:xfrm>
          <a:prstGeom prst="bentConnector3">
            <a:avLst>
              <a:gd name="adj1" fmla="val 50000"/>
            </a:avLst>
          </a:prstGeom>
          <a:noFill/>
          <a:ln w="19050" cap="sq">
            <a:solidFill>
              <a:srgbClr val="000000"/>
            </a:solidFill>
            <a:miter lim="800000"/>
            <a:headEnd/>
            <a:tailEnd type="triangle" w="med" len="med"/>
          </a:ln>
          <a:extLst>
            <a:ext uri="{909E8E84-426E-40DD-AFC4-6F175D3DCCD1}">
              <a14:hiddenFill xmlns:a14="http://schemas.microsoft.com/office/drawing/2010/main" xmlns="">
                <a:noFill/>
              </a14:hiddenFill>
            </a:ext>
          </a:extLst>
        </p:spPr>
      </p:cxnSp>
      <p:cxnSp>
        <p:nvCxnSpPr>
          <p:cNvPr id="11292" name="AutoShape 28"/>
          <p:cNvCxnSpPr>
            <a:cxnSpLocks noChangeShapeType="1"/>
            <a:stCxn id="11287" idx="0"/>
            <a:endCxn id="11288" idx="2"/>
          </p:cNvCxnSpPr>
          <p:nvPr/>
        </p:nvCxnSpPr>
        <p:spPr bwMode="auto">
          <a:xfrm rot="5400000" flipH="1" flipV="1">
            <a:off x="3025378" y="3391298"/>
            <a:ext cx="214312" cy="793"/>
          </a:xfrm>
          <a:prstGeom prst="bentConnector3">
            <a:avLst>
              <a:gd name="adj1" fmla="val 50000"/>
            </a:avLst>
          </a:prstGeom>
          <a:noFill/>
          <a:ln w="19050" cap="sq">
            <a:solidFill>
              <a:srgbClr val="000000"/>
            </a:solidFill>
            <a:miter lim="800000"/>
            <a:headEnd/>
            <a:tailEnd type="triangle" w="med" len="med"/>
          </a:ln>
          <a:extLst>
            <a:ext uri="{909E8E84-426E-40DD-AFC4-6F175D3DCCD1}">
              <a14:hiddenFill xmlns:a14="http://schemas.microsoft.com/office/drawing/2010/main" xmlns="">
                <a:noFill/>
              </a14:hiddenFill>
            </a:ext>
          </a:extLst>
        </p:spPr>
      </p:cxnSp>
      <p:cxnSp>
        <p:nvCxnSpPr>
          <p:cNvPr id="11293" name="AutoShape 29"/>
          <p:cNvCxnSpPr>
            <a:cxnSpLocks noChangeShapeType="1"/>
            <a:stCxn id="11285" idx="0"/>
            <a:endCxn id="11286" idx="2"/>
          </p:cNvCxnSpPr>
          <p:nvPr/>
        </p:nvCxnSpPr>
        <p:spPr bwMode="auto">
          <a:xfrm rot="16200000" flipV="1">
            <a:off x="1266826" y="3386137"/>
            <a:ext cx="214312" cy="11113"/>
          </a:xfrm>
          <a:prstGeom prst="bentConnector3">
            <a:avLst>
              <a:gd name="adj1" fmla="val 50000"/>
            </a:avLst>
          </a:prstGeom>
          <a:noFill/>
          <a:ln w="19050" cap="sq">
            <a:solidFill>
              <a:srgbClr val="000000"/>
            </a:solidFill>
            <a:miter lim="800000"/>
            <a:headEnd/>
            <a:tailEnd type="triangle" w="med" len="med"/>
          </a:ln>
          <a:extLst>
            <a:ext uri="{909E8E84-426E-40DD-AFC4-6F175D3DCCD1}">
              <a14:hiddenFill xmlns:a14="http://schemas.microsoft.com/office/drawing/2010/main" xmlns="">
                <a:noFill/>
              </a14:hiddenFill>
            </a:ext>
          </a:extLst>
        </p:spPr>
      </p:cxnSp>
      <p:cxnSp>
        <p:nvCxnSpPr>
          <p:cNvPr id="11294" name="AutoShape 30"/>
          <p:cNvCxnSpPr>
            <a:cxnSpLocks noChangeShapeType="1"/>
            <a:stCxn id="11272" idx="0"/>
            <a:endCxn id="11285" idx="2"/>
          </p:cNvCxnSpPr>
          <p:nvPr/>
        </p:nvCxnSpPr>
        <p:spPr bwMode="auto">
          <a:xfrm rot="16200000" flipV="1">
            <a:off x="1639888" y="4032250"/>
            <a:ext cx="300038" cy="820737"/>
          </a:xfrm>
          <a:prstGeom prst="bentConnector3">
            <a:avLst>
              <a:gd name="adj1" fmla="val 50000"/>
            </a:avLst>
          </a:prstGeom>
          <a:noFill/>
          <a:ln w="19050" cap="sq">
            <a:solidFill>
              <a:srgbClr val="0D0D0D"/>
            </a:solidFill>
            <a:miter lim="800000"/>
            <a:headEnd/>
            <a:tailEnd type="triangle" w="med" len="med"/>
          </a:ln>
          <a:extLst>
            <a:ext uri="{909E8E84-426E-40DD-AFC4-6F175D3DCCD1}">
              <a14:hiddenFill xmlns:a14="http://schemas.microsoft.com/office/drawing/2010/main" xmlns="">
                <a:noFill/>
              </a14:hiddenFill>
            </a:ext>
          </a:extLst>
        </p:spPr>
      </p:cxnSp>
      <p:cxnSp>
        <p:nvCxnSpPr>
          <p:cNvPr id="11295" name="AutoShape 31"/>
          <p:cNvCxnSpPr>
            <a:cxnSpLocks noChangeShapeType="1"/>
            <a:stCxn id="11272" idx="0"/>
            <a:endCxn id="11287" idx="2"/>
          </p:cNvCxnSpPr>
          <p:nvPr/>
        </p:nvCxnSpPr>
        <p:spPr bwMode="auto">
          <a:xfrm rot="5400000" flipH="1" flipV="1">
            <a:off x="2515791" y="3976291"/>
            <a:ext cx="300038" cy="932656"/>
          </a:xfrm>
          <a:prstGeom prst="bentConnector3">
            <a:avLst>
              <a:gd name="adj1" fmla="val 50000"/>
            </a:avLst>
          </a:prstGeom>
          <a:noFill/>
          <a:ln w="19050" cap="sq">
            <a:solidFill>
              <a:srgbClr val="0D0D0D"/>
            </a:solidFill>
            <a:miter lim="800000"/>
            <a:headEnd/>
            <a:tailEnd type="triangle" w="med" len="med"/>
          </a:ln>
          <a:extLst>
            <a:ext uri="{909E8E84-426E-40DD-AFC4-6F175D3DCCD1}">
              <a14:hiddenFill xmlns:a14="http://schemas.microsoft.com/office/drawing/2010/main" xmlns="">
                <a:noFill/>
              </a14:hiddenFill>
            </a:ext>
          </a:extLst>
        </p:spPr>
      </p:cxnSp>
      <p:sp>
        <p:nvSpPr>
          <p:cNvPr id="11296" name="AutoShape 32"/>
          <p:cNvSpPr>
            <a:spLocks noChangeArrowheads="1"/>
          </p:cNvSpPr>
          <p:nvPr/>
        </p:nvSpPr>
        <p:spPr bwMode="auto">
          <a:xfrm>
            <a:off x="6679323" y="816309"/>
            <a:ext cx="1882775" cy="1081088"/>
          </a:xfrm>
          <a:custGeom>
            <a:avLst/>
            <a:gdLst>
              <a:gd name="T0" fmla="*/ 0 w 1685925"/>
              <a:gd name="T1" fmla="*/ 0 h 1081088"/>
              <a:gd name="T2" fmla="*/ 4553292 w 1685925"/>
              <a:gd name="T3" fmla="*/ 0 h 1081088"/>
              <a:gd name="T4" fmla="*/ 4553292 w 1685925"/>
              <a:gd name="T5" fmla="*/ 1081088 h 1081088"/>
              <a:gd name="T6" fmla="*/ 0 w 1685925"/>
              <a:gd name="T7" fmla="*/ 1081088 h 1081088"/>
              <a:gd name="T8" fmla="*/ 0 w 1685925"/>
              <a:gd name="T9" fmla="*/ 0 h 1081088"/>
              <a:gd name="T10" fmla="*/ 364971 w 1685925"/>
              <a:gd name="T11" fmla="*/ 135136 h 1081088"/>
              <a:gd name="T12" fmla="*/ 364971 w 1685925"/>
              <a:gd name="T13" fmla="*/ 945952 h 1081088"/>
              <a:gd name="T14" fmla="*/ 4188323 w 1685925"/>
              <a:gd name="T15" fmla="*/ 945952 h 1081088"/>
              <a:gd name="T16" fmla="*/ 4188323 w 1685925"/>
              <a:gd name="T17" fmla="*/ 135136 h 1081088"/>
              <a:gd name="T18" fmla="*/ 364971 w 1685925"/>
              <a:gd name="T19" fmla="*/ 135136 h 1081088"/>
              <a:gd name="T20" fmla="*/ 4553292 w 1685925"/>
              <a:gd name="T21" fmla="*/ 1081088 h 1081088"/>
              <a:gd name="T22" fmla="*/ 4553292 w 1685925"/>
              <a:gd name="T23" fmla="*/ 0 h 108108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85925"/>
              <a:gd name="T37" fmla="*/ 0 h 1081088"/>
              <a:gd name="T38" fmla="*/ 1685925 w 1685925"/>
              <a:gd name="T39" fmla="*/ 1081088 h 108108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85925" h="1081088">
                <a:moveTo>
                  <a:pt x="0" y="0"/>
                </a:moveTo>
                <a:lnTo>
                  <a:pt x="1685925" y="0"/>
                </a:lnTo>
                <a:lnTo>
                  <a:pt x="1685925" y="1081088"/>
                </a:lnTo>
                <a:lnTo>
                  <a:pt x="0" y="1081088"/>
                </a:lnTo>
                <a:lnTo>
                  <a:pt x="0" y="0"/>
                </a:lnTo>
                <a:close/>
                <a:moveTo>
                  <a:pt x="135136" y="135136"/>
                </a:moveTo>
                <a:lnTo>
                  <a:pt x="135136" y="945952"/>
                </a:lnTo>
                <a:lnTo>
                  <a:pt x="1550789" y="945952"/>
                </a:lnTo>
                <a:lnTo>
                  <a:pt x="1550789" y="135136"/>
                </a:lnTo>
                <a:lnTo>
                  <a:pt x="135136" y="135136"/>
                </a:lnTo>
                <a:close/>
              </a:path>
            </a:pathLst>
          </a:custGeom>
          <a:noFill/>
          <a:ln w="6350" cap="sq">
            <a:noFill/>
            <a:miter lim="800000"/>
            <a:headEnd/>
            <a:tailEnd/>
          </a:ln>
          <a:extLst>
            <a:ext uri="{909E8E84-426E-40DD-AFC4-6F175D3DCCD1}">
              <a14:hiddenFill xmlns:a14="http://schemas.microsoft.com/office/drawing/2010/main" xmlns="">
                <a:solidFill>
                  <a:srgbClr val="FFFFFF"/>
                </a:solidFill>
              </a14:hiddenFill>
            </a:ext>
          </a:extLst>
        </p:spPr>
        <p:txBody>
          <a:bodyPr lIns="89924" tIns="46761" rIns="89924" bIns="46761" anchor="ctr"/>
          <a:lstStyle>
            <a:lvl1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a:lnSpc>
                <a:spcPct val="93000"/>
              </a:lnSpc>
              <a:buClr>
                <a:srgbClr val="000000"/>
              </a:buClr>
              <a:buSzPct val="100000"/>
              <a:buFont typeface="Times New Roman" panose="02020603050405020304" pitchFamily="18" charset="0"/>
              <a:buNone/>
            </a:pPr>
            <a:r>
              <a:rPr lang="fr-FR" altLang="fr-FR" dirty="0">
                <a:solidFill>
                  <a:srgbClr val="000000"/>
                </a:solidFill>
                <a:latin typeface="Calibri" panose="020F0502020204030204" pitchFamily="34" charset="0"/>
              </a:rPr>
              <a:t>Vie Active ou   spécialisation en  </a:t>
            </a:r>
          </a:p>
          <a:p>
            <a:pPr algn="ctr" eaLnBrk="1">
              <a:lnSpc>
                <a:spcPct val="93000"/>
              </a:lnSpc>
              <a:buClr>
                <a:srgbClr val="000000"/>
              </a:buClr>
              <a:buSzPct val="100000"/>
              <a:buFont typeface="Times New Roman" panose="02020603050405020304" pitchFamily="18" charset="0"/>
              <a:buNone/>
            </a:pPr>
            <a:r>
              <a:rPr lang="fr-FR" altLang="fr-FR" dirty="0">
                <a:solidFill>
                  <a:srgbClr val="000000"/>
                </a:solidFill>
                <a:latin typeface="Calibri" panose="020F0502020204030204" pitchFamily="34" charset="0"/>
              </a:rPr>
              <a:t>1 à 2 ans</a:t>
            </a:r>
          </a:p>
        </p:txBody>
      </p:sp>
      <p:cxnSp>
        <p:nvCxnSpPr>
          <p:cNvPr id="11297" name="AutoShape 33"/>
          <p:cNvCxnSpPr>
            <a:cxnSpLocks noChangeShapeType="1"/>
            <a:stCxn id="11284" idx="0"/>
          </p:cNvCxnSpPr>
          <p:nvPr/>
        </p:nvCxnSpPr>
        <p:spPr bwMode="auto">
          <a:xfrm rot="16200000" flipV="1">
            <a:off x="7339806" y="2277269"/>
            <a:ext cx="719138" cy="0"/>
          </a:xfrm>
          <a:prstGeom prst="bentConnector3">
            <a:avLst>
              <a:gd name="adj1" fmla="val 50000"/>
            </a:avLst>
          </a:prstGeom>
          <a:noFill/>
          <a:ln w="19050" cap="sq">
            <a:solidFill>
              <a:srgbClr val="0D0D0D"/>
            </a:solidFill>
            <a:miter lim="800000"/>
            <a:headEnd/>
            <a:tailEnd type="triangle" w="med" len="med"/>
          </a:ln>
          <a:extLst>
            <a:ext uri="{909E8E84-426E-40DD-AFC4-6F175D3DCCD1}">
              <a14:hiddenFill xmlns:a14="http://schemas.microsoft.com/office/drawing/2010/main" xmlns="">
                <a:noFill/>
              </a14:hiddenFill>
            </a:ext>
          </a:extLst>
        </p:spPr>
      </p:cxnSp>
      <p:cxnSp>
        <p:nvCxnSpPr>
          <p:cNvPr id="11298" name="AutoShape 34"/>
          <p:cNvCxnSpPr>
            <a:cxnSpLocks noChangeShapeType="1"/>
            <a:stCxn id="11283" idx="0"/>
          </p:cNvCxnSpPr>
          <p:nvPr/>
        </p:nvCxnSpPr>
        <p:spPr bwMode="auto">
          <a:xfrm rot="5400000" flipH="1" flipV="1">
            <a:off x="6054357" y="1183907"/>
            <a:ext cx="242037" cy="647700"/>
          </a:xfrm>
          <a:prstGeom prst="bentConnector2">
            <a:avLst/>
          </a:prstGeom>
          <a:noFill/>
          <a:ln w="19050" cap="sq">
            <a:solidFill>
              <a:srgbClr val="0D0D0D"/>
            </a:solidFill>
            <a:miter lim="800000"/>
            <a:headEnd/>
            <a:tailEnd type="triangle" w="med" len="med"/>
          </a:ln>
          <a:extLst>
            <a:ext uri="{909E8E84-426E-40DD-AFC4-6F175D3DCCD1}">
              <a14:hiddenFill xmlns:a14="http://schemas.microsoft.com/office/drawing/2010/main" xmlns="">
                <a:noFill/>
              </a14:hiddenFill>
            </a:ext>
          </a:extLst>
        </p:spPr>
      </p:cxnSp>
      <p:sp>
        <p:nvSpPr>
          <p:cNvPr id="5167" name="Text Box 37"/>
          <p:cNvSpPr txBox="1">
            <a:spLocks noChangeArrowheads="1"/>
          </p:cNvSpPr>
          <p:nvPr/>
        </p:nvSpPr>
        <p:spPr bwMode="auto">
          <a:xfrm>
            <a:off x="541337" y="149443"/>
            <a:ext cx="4662488" cy="1109663"/>
          </a:xfrm>
          <a:prstGeom prst="rect">
            <a:avLst/>
          </a:prstGeom>
          <a:noFill/>
          <a:ln w="6350">
            <a:solidFill>
              <a:srgbClr val="0D0D0D"/>
            </a:solidFill>
            <a:prstDash val="solid"/>
            <a:round/>
            <a:headEnd/>
            <a:tailEnd/>
          </a:ln>
          <a:extLst>
            <a:ext uri="{909E8E84-426E-40DD-AFC4-6F175D3DCCD1}">
              <a14:hiddenFill xmlns:a14="http://schemas.microsoft.com/office/drawing/2010/main" xmlns="">
                <a:solidFill>
                  <a:srgbClr val="FFFFFF"/>
                </a:solidFill>
              </a14:hiddenFill>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buFont typeface="Times New Roman" panose="02020603050405020304" pitchFamily="18" charset="0"/>
              <a:buNone/>
            </a:pPr>
            <a:r>
              <a:rPr lang="fr-FR" altLang="fr-FR" dirty="0">
                <a:solidFill>
                  <a:srgbClr val="000000"/>
                </a:solidFill>
                <a:latin typeface="Calibri" panose="020F0502020204030204" pitchFamily="34" charset="0"/>
              </a:rPr>
              <a:t>Etudes supérieures : </a:t>
            </a:r>
          </a:p>
          <a:p>
            <a:pPr algn="ctr" eaLnBrk="1" hangingPunct="1">
              <a:lnSpc>
                <a:spcPct val="93000"/>
              </a:lnSpc>
              <a:buClr>
                <a:srgbClr val="000000"/>
              </a:buClr>
              <a:buSzPct val="100000"/>
              <a:buFont typeface="Times New Roman" panose="02020603050405020304" pitchFamily="18" charset="0"/>
              <a:buNone/>
            </a:pPr>
            <a:endParaRPr lang="fr-FR" altLang="fr-FR" dirty="0">
              <a:solidFill>
                <a:srgbClr val="000000"/>
              </a:solidFill>
              <a:latin typeface="Calibri" panose="020F0502020204030204" pitchFamily="34" charset="0"/>
            </a:endParaRPr>
          </a:p>
          <a:p>
            <a:pPr algn="ctr" eaLnBrk="1" hangingPunct="1">
              <a:lnSpc>
                <a:spcPct val="93000"/>
              </a:lnSpc>
              <a:buClr>
                <a:srgbClr val="000000"/>
              </a:buClr>
              <a:buSzPct val="100000"/>
              <a:buFont typeface="Times New Roman" panose="02020603050405020304" pitchFamily="18" charset="0"/>
              <a:buNone/>
            </a:pPr>
            <a:endParaRPr lang="fr-FR" altLang="fr-FR" sz="1400" b="1" dirty="0">
              <a:solidFill>
                <a:srgbClr val="000000"/>
              </a:solidFill>
              <a:ea typeface="Microsoft YaHei" panose="020B0503020204020204" pitchFamily="34" charset="-122"/>
            </a:endParaRPr>
          </a:p>
          <a:p>
            <a:pPr algn="ctr" eaLnBrk="1" hangingPunct="1">
              <a:lnSpc>
                <a:spcPct val="93000"/>
              </a:lnSpc>
              <a:buClr>
                <a:srgbClr val="000000"/>
              </a:buClr>
              <a:buSzPct val="100000"/>
              <a:buFont typeface="Times New Roman" panose="02020603050405020304" pitchFamily="18" charset="0"/>
              <a:buNone/>
            </a:pPr>
            <a:endParaRPr lang="fr-FR" altLang="fr-FR" sz="1400" b="1" dirty="0">
              <a:solidFill>
                <a:srgbClr val="000000"/>
              </a:solidFill>
              <a:ea typeface="Microsoft YaHei" panose="020B0503020204020204" pitchFamily="34" charset="-122"/>
            </a:endParaRPr>
          </a:p>
        </p:txBody>
      </p:sp>
      <p:cxnSp>
        <p:nvCxnSpPr>
          <p:cNvPr id="11302" name="AutoShape 38"/>
          <p:cNvCxnSpPr>
            <a:cxnSpLocks noChangeShapeType="1"/>
            <a:stCxn id="11290" idx="0"/>
          </p:cNvCxnSpPr>
          <p:nvPr/>
        </p:nvCxnSpPr>
        <p:spPr bwMode="auto">
          <a:xfrm rot="5400000" flipH="1" flipV="1">
            <a:off x="1314450" y="1462088"/>
            <a:ext cx="184150" cy="6350"/>
          </a:xfrm>
          <a:prstGeom prst="bentConnector3">
            <a:avLst>
              <a:gd name="adj1" fmla="val 50000"/>
            </a:avLst>
          </a:prstGeom>
          <a:noFill/>
          <a:ln w="19050" cap="sq">
            <a:solidFill>
              <a:srgbClr val="000000"/>
            </a:solidFill>
            <a:miter lim="800000"/>
            <a:headEnd/>
            <a:tailEnd type="triangle" w="med" len="med"/>
          </a:ln>
          <a:extLst>
            <a:ext uri="{909E8E84-426E-40DD-AFC4-6F175D3DCCD1}">
              <a14:hiddenFill xmlns:a14="http://schemas.microsoft.com/office/drawing/2010/main" xmlns="">
                <a:noFill/>
              </a14:hiddenFill>
            </a:ext>
          </a:extLst>
        </p:spPr>
      </p:cxnSp>
      <p:sp>
        <p:nvSpPr>
          <p:cNvPr id="11303" name="Text Box 39"/>
          <p:cNvSpPr txBox="1">
            <a:spLocks noChangeArrowheads="1"/>
          </p:cNvSpPr>
          <p:nvPr/>
        </p:nvSpPr>
        <p:spPr bwMode="auto">
          <a:xfrm>
            <a:off x="3062287" y="553312"/>
            <a:ext cx="2160587" cy="4951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89924" tIns="46761" rIns="89924" bIns="46761">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buFont typeface="Times New Roman" panose="02020603050405020304" pitchFamily="18" charset="0"/>
              <a:buNone/>
            </a:pPr>
            <a:r>
              <a:rPr lang="fr-FR" altLang="fr-FR" sz="1400" dirty="0">
                <a:solidFill>
                  <a:srgbClr val="000000"/>
                </a:solidFill>
                <a:ea typeface="Microsoft YaHei" panose="020B0503020204020204" pitchFamily="34" charset="-122"/>
              </a:rPr>
              <a:t>- Bac + 2   DUT / </a:t>
            </a:r>
            <a:r>
              <a:rPr lang="fr-FR" altLang="fr-FR" sz="1400" dirty="0">
                <a:solidFill>
                  <a:srgbClr val="0099CC"/>
                </a:solidFill>
                <a:ea typeface="Microsoft YaHei" panose="020B0503020204020204" pitchFamily="34" charset="-122"/>
              </a:rPr>
              <a:t>BTS</a:t>
            </a:r>
          </a:p>
          <a:p>
            <a:pPr algn="ctr" eaLnBrk="1" hangingPunct="1">
              <a:lnSpc>
                <a:spcPct val="93000"/>
              </a:lnSpc>
              <a:buClr>
                <a:srgbClr val="000000"/>
              </a:buClr>
              <a:buSzPct val="100000"/>
              <a:buFont typeface="Times New Roman" panose="02020603050405020304" pitchFamily="18" charset="0"/>
              <a:buNone/>
            </a:pPr>
            <a:r>
              <a:rPr lang="fr-FR" altLang="fr-FR" sz="1400" dirty="0">
                <a:solidFill>
                  <a:srgbClr val="000000"/>
                </a:solidFill>
                <a:ea typeface="Microsoft YaHei" panose="020B0503020204020204" pitchFamily="34" charset="-122"/>
              </a:rPr>
              <a:t>   - Bac + 3 (Licence </a:t>
            </a:r>
            <a:r>
              <a:rPr lang="fr-FR" altLang="fr-FR" sz="1300" b="1" dirty="0">
                <a:solidFill>
                  <a:srgbClr val="000000"/>
                </a:solidFill>
                <a:ea typeface="Microsoft YaHei" panose="020B0503020204020204" pitchFamily="34" charset="-122"/>
              </a:rPr>
              <a:t>)</a:t>
            </a:r>
          </a:p>
        </p:txBody>
      </p:sp>
      <p:sp>
        <p:nvSpPr>
          <p:cNvPr id="11304" name="Text Box 40"/>
          <p:cNvSpPr txBox="1">
            <a:spLocks noChangeArrowheads="1"/>
          </p:cNvSpPr>
          <p:nvPr/>
        </p:nvSpPr>
        <p:spPr bwMode="auto">
          <a:xfrm>
            <a:off x="501650" y="476250"/>
            <a:ext cx="2867025" cy="695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89924" tIns="46761" rIns="89924" bIns="46761">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9pPr>
          </a:lstStyle>
          <a:p>
            <a:pPr eaLnBrk="1" hangingPunct="1">
              <a:lnSpc>
                <a:spcPct val="93000"/>
              </a:lnSpc>
              <a:buClr>
                <a:srgbClr val="000000"/>
              </a:buClr>
              <a:buSzPct val="100000"/>
              <a:buFont typeface="Times New Roman" panose="02020603050405020304" pitchFamily="18" charset="0"/>
              <a:buNone/>
            </a:pPr>
            <a:r>
              <a:rPr lang="fr-FR" altLang="fr-FR" sz="1400" dirty="0">
                <a:solidFill>
                  <a:srgbClr val="000000"/>
                </a:solidFill>
                <a:ea typeface="Microsoft YaHei" panose="020B0503020204020204" pitchFamily="34" charset="-122"/>
              </a:rPr>
              <a:t>- Université (Bac + 5, +8 )</a:t>
            </a:r>
          </a:p>
          <a:p>
            <a:pPr eaLnBrk="1" hangingPunct="1">
              <a:lnSpc>
                <a:spcPct val="93000"/>
              </a:lnSpc>
              <a:buClr>
                <a:srgbClr val="000000"/>
              </a:buClr>
              <a:buSzPct val="100000"/>
              <a:buFont typeface="Times New Roman" panose="02020603050405020304" pitchFamily="18" charset="0"/>
              <a:buNone/>
            </a:pPr>
            <a:r>
              <a:rPr lang="fr-FR" altLang="fr-FR" sz="1400" dirty="0">
                <a:solidFill>
                  <a:srgbClr val="000000"/>
                </a:solidFill>
                <a:ea typeface="Microsoft YaHei" panose="020B0503020204020204" pitchFamily="34" charset="-122"/>
              </a:rPr>
              <a:t>- Classes prépa 	</a:t>
            </a:r>
          </a:p>
          <a:p>
            <a:pPr eaLnBrk="1" hangingPunct="1">
              <a:lnSpc>
                <a:spcPct val="93000"/>
              </a:lnSpc>
              <a:buClr>
                <a:srgbClr val="000000"/>
              </a:buClr>
              <a:buSzPct val="100000"/>
              <a:buFont typeface="Times New Roman" panose="02020603050405020304" pitchFamily="18" charset="0"/>
              <a:buNone/>
            </a:pPr>
            <a:r>
              <a:rPr lang="fr-FR" altLang="fr-FR" sz="1400" dirty="0">
                <a:solidFill>
                  <a:srgbClr val="000000"/>
                </a:solidFill>
                <a:ea typeface="Microsoft YaHei" panose="020B0503020204020204" pitchFamily="34" charset="-122"/>
              </a:rPr>
              <a:t>- Ecoles (commerce, ingénieur</a:t>
            </a:r>
            <a:r>
              <a:rPr lang="fr-FR" altLang="fr-FR" sz="1300" b="1" dirty="0">
                <a:solidFill>
                  <a:srgbClr val="000000"/>
                </a:solidFill>
                <a:ea typeface="Microsoft YaHei" panose="020B0503020204020204" pitchFamily="34" charset="-122"/>
              </a:rPr>
              <a:t>…)</a:t>
            </a:r>
          </a:p>
        </p:txBody>
      </p:sp>
      <p:cxnSp>
        <p:nvCxnSpPr>
          <p:cNvPr id="11305" name="AutoShape 41"/>
          <p:cNvCxnSpPr>
            <a:cxnSpLocks noChangeShapeType="1"/>
          </p:cNvCxnSpPr>
          <p:nvPr/>
        </p:nvCxnSpPr>
        <p:spPr bwMode="auto">
          <a:xfrm rot="5400000" flipH="1" flipV="1">
            <a:off x="3325019" y="737394"/>
            <a:ext cx="534988" cy="1060450"/>
          </a:xfrm>
          <a:prstGeom prst="bentConnector3">
            <a:avLst>
              <a:gd name="adj1" fmla="val 33370"/>
            </a:avLst>
          </a:prstGeom>
          <a:noFill/>
          <a:ln w="19050" cap="sq">
            <a:solidFill>
              <a:srgbClr val="0D0D0D"/>
            </a:solidFill>
            <a:miter lim="800000"/>
            <a:headEnd/>
            <a:tailEnd type="triangle" w="med" len="med"/>
          </a:ln>
          <a:extLst>
            <a:ext uri="{909E8E84-426E-40DD-AFC4-6F175D3DCCD1}">
              <a14:hiddenFill xmlns:a14="http://schemas.microsoft.com/office/drawing/2010/main" xmlns="">
                <a:noFill/>
              </a14:hiddenFill>
            </a:ext>
          </a:extLst>
        </p:spPr>
      </p:cxnSp>
      <p:cxnSp>
        <p:nvCxnSpPr>
          <p:cNvPr id="11306" name="AutoShape 42"/>
          <p:cNvCxnSpPr>
            <a:cxnSpLocks noChangeShapeType="1"/>
            <a:stCxn id="11289" idx="0"/>
            <a:endCxn id="11304" idx="2"/>
          </p:cNvCxnSpPr>
          <p:nvPr/>
        </p:nvCxnSpPr>
        <p:spPr bwMode="auto">
          <a:xfrm rot="16200000" flipV="1">
            <a:off x="2305963" y="801012"/>
            <a:ext cx="385526" cy="1127125"/>
          </a:xfrm>
          <a:prstGeom prst="bentConnector3">
            <a:avLst>
              <a:gd name="adj1" fmla="val 50000"/>
            </a:avLst>
          </a:prstGeom>
          <a:noFill/>
          <a:ln w="19050" cap="sq">
            <a:solidFill>
              <a:srgbClr val="0D0D0D"/>
            </a:solidFill>
            <a:miter lim="800000"/>
            <a:headEnd/>
            <a:tailEnd type="triangle" w="med" len="med"/>
          </a:ln>
          <a:extLst>
            <a:ext uri="{909E8E84-426E-40DD-AFC4-6F175D3DCCD1}">
              <a14:hiddenFill xmlns:a14="http://schemas.microsoft.com/office/drawing/2010/main" xmlns="">
                <a:noFill/>
              </a14:hiddenFill>
            </a:ext>
          </a:extLst>
        </p:spPr>
      </p:cxnSp>
      <p:cxnSp>
        <p:nvCxnSpPr>
          <p:cNvPr id="11307" name="AutoShape 43"/>
          <p:cNvCxnSpPr>
            <a:cxnSpLocks noChangeShapeType="1"/>
          </p:cNvCxnSpPr>
          <p:nvPr/>
        </p:nvCxnSpPr>
        <p:spPr bwMode="auto">
          <a:xfrm flipH="1" flipV="1">
            <a:off x="5032375" y="695325"/>
            <a:ext cx="806450" cy="919163"/>
          </a:xfrm>
          <a:prstGeom prst="bentConnector3">
            <a:avLst>
              <a:gd name="adj1" fmla="val 50000"/>
            </a:avLst>
          </a:prstGeom>
          <a:noFill/>
          <a:ln w="38160" cap="sq">
            <a:solidFill>
              <a:srgbClr val="0D0D0D"/>
            </a:solidFill>
            <a:prstDash val="sysDot"/>
            <a:miter lim="800000"/>
            <a:headEnd/>
            <a:tailEnd type="triangle" w="med" len="med"/>
          </a:ln>
          <a:extLst>
            <a:ext uri="{909E8E84-426E-40DD-AFC4-6F175D3DCCD1}">
              <a14:hiddenFill xmlns:a14="http://schemas.microsoft.com/office/drawing/2010/main" xmlns="">
                <a:noFill/>
              </a14:hiddenFill>
            </a:ext>
          </a:extLst>
        </p:spPr>
      </p:cxnSp>
      <p:cxnSp>
        <p:nvCxnSpPr>
          <p:cNvPr id="56" name="AutoShape 27"/>
          <p:cNvCxnSpPr>
            <a:cxnSpLocks noChangeShapeType="1"/>
          </p:cNvCxnSpPr>
          <p:nvPr/>
        </p:nvCxnSpPr>
        <p:spPr bwMode="auto">
          <a:xfrm rot="5400000" flipH="1" flipV="1">
            <a:off x="5757862" y="4475163"/>
            <a:ext cx="219075" cy="0"/>
          </a:xfrm>
          <a:prstGeom prst="bentConnector3">
            <a:avLst>
              <a:gd name="adj1" fmla="val 50000"/>
            </a:avLst>
          </a:prstGeom>
          <a:noFill/>
          <a:ln w="19050" cap="sq">
            <a:solidFill>
              <a:srgbClr val="000000"/>
            </a:solidFill>
            <a:miter lim="800000"/>
            <a:headEnd/>
            <a:tailEnd type="triangle" w="med" len="med"/>
          </a:ln>
          <a:extLst>
            <a:ext uri="{909E8E84-426E-40DD-AFC4-6F175D3DCCD1}">
              <a14:hiddenFill xmlns:a14="http://schemas.microsoft.com/office/drawing/2010/main" xmlns="">
                <a:noFill/>
              </a14:hiddenFill>
            </a:ext>
          </a:extLst>
        </p:spPr>
      </p:cxnSp>
      <p:cxnSp>
        <p:nvCxnSpPr>
          <p:cNvPr id="57" name="AutoShape 27"/>
          <p:cNvCxnSpPr>
            <a:cxnSpLocks noChangeShapeType="1"/>
          </p:cNvCxnSpPr>
          <p:nvPr/>
        </p:nvCxnSpPr>
        <p:spPr bwMode="auto">
          <a:xfrm rot="5400000" flipH="1" flipV="1">
            <a:off x="5757862" y="3467101"/>
            <a:ext cx="219075" cy="0"/>
          </a:xfrm>
          <a:prstGeom prst="bentConnector3">
            <a:avLst>
              <a:gd name="adj1" fmla="val 50000"/>
            </a:avLst>
          </a:prstGeom>
          <a:noFill/>
          <a:ln w="19050" cap="sq">
            <a:solidFill>
              <a:srgbClr val="000000"/>
            </a:solidFill>
            <a:miter lim="800000"/>
            <a:headEnd/>
            <a:tailEnd type="triangle" w="med" len="med"/>
          </a:ln>
          <a:extLst>
            <a:ext uri="{909E8E84-426E-40DD-AFC4-6F175D3DCCD1}">
              <a14:hiddenFill xmlns:a14="http://schemas.microsoft.com/office/drawing/2010/main" xmlns="">
                <a:noFill/>
              </a14:hiddenFill>
            </a:ext>
          </a:extLst>
        </p:spPr>
      </p:cxnSp>
      <p:sp>
        <p:nvSpPr>
          <p:cNvPr id="2" name="ZoneTexte 1"/>
          <p:cNvSpPr txBox="1"/>
          <p:nvPr/>
        </p:nvSpPr>
        <p:spPr>
          <a:xfrm>
            <a:off x="-11113" y="6572250"/>
            <a:ext cx="2255838" cy="242631"/>
          </a:xfrm>
          <a:prstGeom prst="rect">
            <a:avLst/>
          </a:prstGeom>
          <a:noFill/>
        </p:spPr>
        <p:txBody>
          <a:bodyPr>
            <a:spAutoFit/>
          </a:bodyPr>
          <a:lstStyle/>
          <a:p>
            <a:pPr eaLnBrk="1">
              <a:lnSpc>
                <a:spcPct val="93000"/>
              </a:lnSpc>
              <a:buClr>
                <a:srgbClr val="000000"/>
              </a:buClr>
              <a:buSzPct val="100000"/>
              <a:buFont typeface="Times New Roman" panose="02020603050405020304" pitchFamily="18" charset="0"/>
              <a:buNone/>
              <a:defRPr/>
            </a:pPr>
            <a:r>
              <a:rPr lang="fr-FR" sz="1050" dirty="0">
                <a:solidFill>
                  <a:schemeClr val="tx2"/>
                </a:solidFill>
                <a:latin typeface="Baskerville Old Face"/>
              </a:rPr>
              <a:t>A SIMON – CIO de Poissy</a:t>
            </a:r>
          </a:p>
        </p:txBody>
      </p:sp>
      <p:cxnSp>
        <p:nvCxnSpPr>
          <p:cNvPr id="49" name="AutoShape 27"/>
          <p:cNvCxnSpPr>
            <a:cxnSpLocks noChangeShapeType="1"/>
            <a:stCxn id="11278" idx="1"/>
            <a:endCxn id="11279" idx="3"/>
          </p:cNvCxnSpPr>
          <p:nvPr/>
        </p:nvCxnSpPr>
        <p:spPr bwMode="auto">
          <a:xfrm rot="10800000">
            <a:off x="6769101" y="3948850"/>
            <a:ext cx="195263" cy="26250"/>
          </a:xfrm>
          <a:prstGeom prst="bentConnector3">
            <a:avLst>
              <a:gd name="adj1" fmla="val 50000"/>
            </a:avLst>
          </a:prstGeom>
          <a:noFill/>
          <a:ln w="19050" cap="sq">
            <a:solidFill>
              <a:srgbClr val="000000"/>
            </a:solidFill>
            <a:miter lim="800000"/>
            <a:headEnd/>
            <a:tailEnd type="triangle" w="med" len="med"/>
          </a:ln>
          <a:extLst>
            <a:ext uri="{909E8E84-426E-40DD-AFC4-6F175D3DCCD1}">
              <a14:hiddenFill xmlns:a14="http://schemas.microsoft.com/office/drawing/2010/main" xmlns="">
                <a:noFill/>
              </a14:hiddenFill>
            </a:ext>
          </a:extLst>
        </p:spPr>
      </p:cxnSp>
      <p:sp>
        <p:nvSpPr>
          <p:cNvPr id="68" name="Shape 162"/>
          <p:cNvSpPr/>
          <p:nvPr/>
        </p:nvSpPr>
        <p:spPr>
          <a:xfrm flipV="1">
            <a:off x="3210775" y="4025899"/>
            <a:ext cx="1643800" cy="983220"/>
          </a:xfrm>
          <a:prstGeom prst="line">
            <a:avLst/>
          </a:prstGeom>
          <a:noFill/>
          <a:ln w="9360" cap="flat">
            <a:solidFill>
              <a:srgbClr val="000000"/>
            </a:solidFill>
            <a:prstDash val="dash"/>
            <a:miter lim="800000"/>
            <a:tailEnd type="triangle" w="med" len="med"/>
          </a:ln>
          <a:effectLst/>
        </p:spPr>
        <p:txBody>
          <a:bodyPr wrap="square" lIns="45719" tIns="45719" rIns="45719" bIns="45719" numCol="1" anchor="t">
            <a:noAutofit/>
          </a:bodyPr>
          <a:lstStyle/>
          <a:p>
            <a:endParaRPr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fill="hold" nodeType="clickEffect">
                                  <p:stCondLst>
                                    <p:cond delay="0"/>
                                  </p:stCondLst>
                                  <p:childTnLst>
                                    <p:set>
                                      <p:cBhvr additive="repl">
                                        <p:cTn id="6" dur="1" fill="hold">
                                          <p:stCondLst>
                                            <p:cond delay="0"/>
                                          </p:stCondLst>
                                        </p:cTn>
                                        <p:tgtEl>
                                          <p:spTgt spid="11272"/>
                                        </p:tgtEl>
                                        <p:attrNameLst>
                                          <p:attrName>style.visibility</p:attrName>
                                        </p:attrNameLst>
                                      </p:cBhvr>
                                      <p:to>
                                        <p:strVal val="visible"/>
                                      </p:to>
                                    </p:set>
                                    <p:animEffect transition="in" filter="fade">
                                      <p:cBhvr additive="repl">
                                        <p:cTn id="7" dur="1000"/>
                                        <p:tgtEl>
                                          <p:spTgt spid="11272"/>
                                        </p:tgtEl>
                                      </p:cBhvr>
                                    </p:animEffect>
                                    <p:anim calcmode="lin" valueType="num">
                                      <p:cBhvr additive="repl">
                                        <p:cTn id="8" dur="1000" fill="hold"/>
                                        <p:tgtEl>
                                          <p:spTgt spid="11272"/>
                                        </p:tgtEl>
                                        <p:attrNameLst>
                                          <p:attrName>ppt_x</p:attrName>
                                        </p:attrNameLst>
                                      </p:cBhvr>
                                      <p:tavLst>
                                        <p:tav tm="100000">
                                          <p:val>
                                            <p:strVal val="#ppt_x"/>
                                          </p:val>
                                        </p:tav>
                                        <p:tav tm="100000">
                                          <p:val>
                                            <p:strVal val="#ppt_x"/>
                                          </p:val>
                                        </p:tav>
                                      </p:tavLst>
                                    </p:anim>
                                    <p:anim calcmode="lin" valueType="num">
                                      <p:cBhvr additive="repl">
                                        <p:cTn id="9" dur="1000" fill="hold"/>
                                        <p:tgtEl>
                                          <p:spTgt spid="11272"/>
                                        </p:tgtEl>
                                        <p:attrNameLst>
                                          <p:attrName>ppt_y</p:attrName>
                                        </p:attrNameLst>
                                      </p:cBhvr>
                                      <p:tavLst>
                                        <p:tav tm="100000">
                                          <p:val>
                                            <p:strVal val="#ppt_y+.1"/>
                                          </p:val>
                                        </p:tav>
                                        <p:tav tm="100000">
                                          <p:val>
                                            <p:strVal val="#ppt_y"/>
                                          </p:val>
                                        </p:tav>
                                      </p:tavLst>
                                    </p:anim>
                                  </p:childTnLst>
                                </p:cTn>
                              </p:par>
                              <p:par>
                                <p:cTn id="10" presetID="42" presetClass="entr" fill="hold" nodeType="withEffect">
                                  <p:stCondLst>
                                    <p:cond delay="0"/>
                                  </p:stCondLst>
                                  <p:childTnLst>
                                    <p:set>
                                      <p:cBhvr additive="repl">
                                        <p:cTn id="11" dur="1" fill="hold">
                                          <p:stCondLst>
                                            <p:cond delay="0"/>
                                          </p:stCondLst>
                                        </p:cTn>
                                        <p:tgtEl>
                                          <p:spTgt spid="11273"/>
                                        </p:tgtEl>
                                        <p:attrNameLst>
                                          <p:attrName>style.visibility</p:attrName>
                                        </p:attrNameLst>
                                      </p:cBhvr>
                                      <p:to>
                                        <p:strVal val="visible"/>
                                      </p:to>
                                    </p:set>
                                    <p:animEffect transition="in" filter="fade">
                                      <p:cBhvr additive="repl">
                                        <p:cTn id="12" dur="1000"/>
                                        <p:tgtEl>
                                          <p:spTgt spid="11273"/>
                                        </p:tgtEl>
                                      </p:cBhvr>
                                    </p:animEffect>
                                    <p:anim calcmode="lin" valueType="num">
                                      <p:cBhvr additive="repl">
                                        <p:cTn id="13" dur="1000" fill="hold"/>
                                        <p:tgtEl>
                                          <p:spTgt spid="11273"/>
                                        </p:tgtEl>
                                        <p:attrNameLst>
                                          <p:attrName>ppt_x</p:attrName>
                                        </p:attrNameLst>
                                      </p:cBhvr>
                                      <p:tavLst>
                                        <p:tav tm="100000">
                                          <p:val>
                                            <p:strVal val="#ppt_x"/>
                                          </p:val>
                                        </p:tav>
                                        <p:tav tm="100000">
                                          <p:val>
                                            <p:strVal val="#ppt_x"/>
                                          </p:val>
                                        </p:tav>
                                      </p:tavLst>
                                    </p:anim>
                                    <p:anim calcmode="lin" valueType="num">
                                      <p:cBhvr additive="repl">
                                        <p:cTn id="14" dur="1000" fill="hold"/>
                                        <p:tgtEl>
                                          <p:spTgt spid="11273"/>
                                        </p:tgtEl>
                                        <p:attrNameLst>
                                          <p:attrName>ppt_y</p:attrName>
                                        </p:attrNameLst>
                                      </p:cBhvr>
                                      <p:tavLst>
                                        <p:tav tm="100000">
                                          <p:val>
                                            <p:strVal val="#ppt_y+.1"/>
                                          </p:val>
                                        </p:tav>
                                        <p:tav tm="100000">
                                          <p:val>
                                            <p:strVal val="#ppt_y"/>
                                          </p:val>
                                        </p:tav>
                                      </p:tavLst>
                                    </p:anim>
                                  </p:childTnLst>
                                </p:cTn>
                              </p:par>
                              <p:par>
                                <p:cTn id="15" presetID="42" presetClass="entr" fill="hold" nodeType="withEffect">
                                  <p:stCondLst>
                                    <p:cond delay="0"/>
                                  </p:stCondLst>
                                  <p:childTnLst>
                                    <p:set>
                                      <p:cBhvr additive="repl">
                                        <p:cTn id="16" dur="1" fill="hold">
                                          <p:stCondLst>
                                            <p:cond delay="0"/>
                                          </p:stCondLst>
                                        </p:cTn>
                                        <p:tgtEl>
                                          <p:spTgt spid="11285"/>
                                        </p:tgtEl>
                                        <p:attrNameLst>
                                          <p:attrName>style.visibility</p:attrName>
                                        </p:attrNameLst>
                                      </p:cBhvr>
                                      <p:to>
                                        <p:strVal val="visible"/>
                                      </p:to>
                                    </p:set>
                                    <p:animEffect transition="in" filter="fade">
                                      <p:cBhvr additive="repl">
                                        <p:cTn id="17" dur="1000"/>
                                        <p:tgtEl>
                                          <p:spTgt spid="11285"/>
                                        </p:tgtEl>
                                      </p:cBhvr>
                                    </p:animEffect>
                                    <p:anim calcmode="lin" valueType="num">
                                      <p:cBhvr additive="repl">
                                        <p:cTn id="18" dur="1000" fill="hold"/>
                                        <p:tgtEl>
                                          <p:spTgt spid="11285"/>
                                        </p:tgtEl>
                                        <p:attrNameLst>
                                          <p:attrName>ppt_x</p:attrName>
                                        </p:attrNameLst>
                                      </p:cBhvr>
                                      <p:tavLst>
                                        <p:tav tm="100000">
                                          <p:val>
                                            <p:strVal val="#ppt_x"/>
                                          </p:val>
                                        </p:tav>
                                        <p:tav tm="100000">
                                          <p:val>
                                            <p:strVal val="#ppt_x"/>
                                          </p:val>
                                        </p:tav>
                                      </p:tavLst>
                                    </p:anim>
                                    <p:anim calcmode="lin" valueType="num">
                                      <p:cBhvr additive="repl">
                                        <p:cTn id="19" dur="1000" fill="hold"/>
                                        <p:tgtEl>
                                          <p:spTgt spid="11285"/>
                                        </p:tgtEl>
                                        <p:attrNameLst>
                                          <p:attrName>ppt_y</p:attrName>
                                        </p:attrNameLst>
                                      </p:cBhvr>
                                      <p:tavLst>
                                        <p:tav tm="100000">
                                          <p:val>
                                            <p:strVal val="#ppt_y+.1"/>
                                          </p:val>
                                        </p:tav>
                                        <p:tav tm="100000">
                                          <p:val>
                                            <p:strVal val="#ppt_y"/>
                                          </p:val>
                                        </p:tav>
                                      </p:tavLst>
                                    </p:anim>
                                  </p:childTnLst>
                                </p:cTn>
                              </p:par>
                              <p:par>
                                <p:cTn id="20" presetID="42" presetClass="entr" fill="hold" nodeType="withEffect">
                                  <p:stCondLst>
                                    <p:cond delay="0"/>
                                  </p:stCondLst>
                                  <p:childTnLst>
                                    <p:set>
                                      <p:cBhvr additive="repl">
                                        <p:cTn id="21" dur="1" fill="hold">
                                          <p:stCondLst>
                                            <p:cond delay="0"/>
                                          </p:stCondLst>
                                        </p:cTn>
                                        <p:tgtEl>
                                          <p:spTgt spid="11294"/>
                                        </p:tgtEl>
                                        <p:attrNameLst>
                                          <p:attrName>style.visibility</p:attrName>
                                        </p:attrNameLst>
                                      </p:cBhvr>
                                      <p:to>
                                        <p:strVal val="visible"/>
                                      </p:to>
                                    </p:set>
                                    <p:animEffect transition="in" filter="fade">
                                      <p:cBhvr additive="repl">
                                        <p:cTn id="22" dur="1000"/>
                                        <p:tgtEl>
                                          <p:spTgt spid="11294"/>
                                        </p:tgtEl>
                                      </p:cBhvr>
                                    </p:animEffect>
                                    <p:anim calcmode="lin" valueType="num">
                                      <p:cBhvr additive="repl">
                                        <p:cTn id="23" dur="1000" fill="hold"/>
                                        <p:tgtEl>
                                          <p:spTgt spid="11294"/>
                                        </p:tgtEl>
                                        <p:attrNameLst>
                                          <p:attrName>ppt_x</p:attrName>
                                        </p:attrNameLst>
                                      </p:cBhvr>
                                      <p:tavLst>
                                        <p:tav tm="100000">
                                          <p:val>
                                            <p:strVal val="#ppt_x"/>
                                          </p:val>
                                        </p:tav>
                                        <p:tav tm="100000">
                                          <p:val>
                                            <p:strVal val="#ppt_x"/>
                                          </p:val>
                                        </p:tav>
                                      </p:tavLst>
                                    </p:anim>
                                    <p:anim calcmode="lin" valueType="num">
                                      <p:cBhvr additive="repl">
                                        <p:cTn id="24" dur="1000" fill="hold"/>
                                        <p:tgtEl>
                                          <p:spTgt spid="11294"/>
                                        </p:tgtEl>
                                        <p:attrNameLst>
                                          <p:attrName>ppt_y</p:attrName>
                                        </p:attrNameLst>
                                      </p:cBhvr>
                                      <p:tavLst>
                                        <p:tav tm="100000">
                                          <p:val>
                                            <p:strVal val="#ppt_y+.1"/>
                                          </p:val>
                                        </p:tav>
                                        <p:tav tm="100000">
                                          <p:val>
                                            <p:strVal val="#ppt_y"/>
                                          </p:val>
                                        </p:tav>
                                      </p:tavLst>
                                    </p:anim>
                                  </p:childTnLst>
                                </p:cTn>
                              </p:par>
                              <p:par>
                                <p:cTn id="25" presetID="42" presetClass="entr" fill="hold" nodeType="withEffect">
                                  <p:stCondLst>
                                    <p:cond delay="0"/>
                                  </p:stCondLst>
                                  <p:childTnLst>
                                    <p:set>
                                      <p:cBhvr additive="repl">
                                        <p:cTn id="26" dur="1" fill="hold">
                                          <p:stCondLst>
                                            <p:cond delay="0"/>
                                          </p:stCondLst>
                                        </p:cTn>
                                        <p:tgtEl>
                                          <p:spTgt spid="11286"/>
                                        </p:tgtEl>
                                        <p:attrNameLst>
                                          <p:attrName>style.visibility</p:attrName>
                                        </p:attrNameLst>
                                      </p:cBhvr>
                                      <p:to>
                                        <p:strVal val="visible"/>
                                      </p:to>
                                    </p:set>
                                    <p:animEffect transition="in" filter="fade">
                                      <p:cBhvr additive="repl">
                                        <p:cTn id="27" dur="1000"/>
                                        <p:tgtEl>
                                          <p:spTgt spid="11286"/>
                                        </p:tgtEl>
                                      </p:cBhvr>
                                    </p:animEffect>
                                    <p:anim calcmode="lin" valueType="num">
                                      <p:cBhvr additive="repl">
                                        <p:cTn id="28" dur="1000" fill="hold"/>
                                        <p:tgtEl>
                                          <p:spTgt spid="11286"/>
                                        </p:tgtEl>
                                        <p:attrNameLst>
                                          <p:attrName>ppt_x</p:attrName>
                                        </p:attrNameLst>
                                      </p:cBhvr>
                                      <p:tavLst>
                                        <p:tav tm="100000">
                                          <p:val>
                                            <p:strVal val="#ppt_x"/>
                                          </p:val>
                                        </p:tav>
                                        <p:tav tm="100000">
                                          <p:val>
                                            <p:strVal val="#ppt_x"/>
                                          </p:val>
                                        </p:tav>
                                      </p:tavLst>
                                    </p:anim>
                                    <p:anim calcmode="lin" valueType="num">
                                      <p:cBhvr additive="repl">
                                        <p:cTn id="29" dur="1000" fill="hold"/>
                                        <p:tgtEl>
                                          <p:spTgt spid="11286"/>
                                        </p:tgtEl>
                                        <p:attrNameLst>
                                          <p:attrName>ppt_y</p:attrName>
                                        </p:attrNameLst>
                                      </p:cBhvr>
                                      <p:tavLst>
                                        <p:tav tm="100000">
                                          <p:val>
                                            <p:strVal val="#ppt_y+.1"/>
                                          </p:val>
                                        </p:tav>
                                        <p:tav tm="100000">
                                          <p:val>
                                            <p:strVal val="#ppt_y"/>
                                          </p:val>
                                        </p:tav>
                                      </p:tavLst>
                                    </p:anim>
                                  </p:childTnLst>
                                </p:cTn>
                              </p:par>
                              <p:par>
                                <p:cTn id="30" presetID="42" presetClass="entr" fill="hold" nodeType="withEffect">
                                  <p:stCondLst>
                                    <p:cond delay="0"/>
                                  </p:stCondLst>
                                  <p:childTnLst>
                                    <p:set>
                                      <p:cBhvr additive="repl">
                                        <p:cTn id="31" dur="1" fill="hold">
                                          <p:stCondLst>
                                            <p:cond delay="0"/>
                                          </p:stCondLst>
                                        </p:cTn>
                                        <p:tgtEl>
                                          <p:spTgt spid="11293"/>
                                        </p:tgtEl>
                                        <p:attrNameLst>
                                          <p:attrName>style.visibility</p:attrName>
                                        </p:attrNameLst>
                                      </p:cBhvr>
                                      <p:to>
                                        <p:strVal val="visible"/>
                                      </p:to>
                                    </p:set>
                                    <p:animEffect transition="in" filter="fade">
                                      <p:cBhvr additive="repl">
                                        <p:cTn id="32" dur="1000"/>
                                        <p:tgtEl>
                                          <p:spTgt spid="11293"/>
                                        </p:tgtEl>
                                      </p:cBhvr>
                                    </p:animEffect>
                                    <p:anim calcmode="lin" valueType="num">
                                      <p:cBhvr additive="repl">
                                        <p:cTn id="33" dur="1000" fill="hold"/>
                                        <p:tgtEl>
                                          <p:spTgt spid="11293"/>
                                        </p:tgtEl>
                                        <p:attrNameLst>
                                          <p:attrName>ppt_x</p:attrName>
                                        </p:attrNameLst>
                                      </p:cBhvr>
                                      <p:tavLst>
                                        <p:tav tm="100000">
                                          <p:val>
                                            <p:strVal val="#ppt_x"/>
                                          </p:val>
                                        </p:tav>
                                        <p:tav tm="100000">
                                          <p:val>
                                            <p:strVal val="#ppt_x"/>
                                          </p:val>
                                        </p:tav>
                                      </p:tavLst>
                                    </p:anim>
                                    <p:anim calcmode="lin" valueType="num">
                                      <p:cBhvr additive="repl">
                                        <p:cTn id="34" dur="1000" fill="hold"/>
                                        <p:tgtEl>
                                          <p:spTgt spid="11293"/>
                                        </p:tgtEl>
                                        <p:attrNameLst>
                                          <p:attrName>ppt_y</p:attrName>
                                        </p:attrNameLst>
                                      </p:cBhvr>
                                      <p:tavLst>
                                        <p:tav tm="100000">
                                          <p:val>
                                            <p:strVal val="#ppt_y+.1"/>
                                          </p:val>
                                        </p:tav>
                                        <p:tav tm="100000">
                                          <p:val>
                                            <p:strVal val="#ppt_y"/>
                                          </p:val>
                                        </p:tav>
                                      </p:tavLst>
                                    </p:anim>
                                  </p:childTnLst>
                                </p:cTn>
                              </p:par>
                              <p:par>
                                <p:cTn id="35" presetID="42" presetClass="entr" fill="hold" nodeType="withEffect">
                                  <p:stCondLst>
                                    <p:cond delay="0"/>
                                  </p:stCondLst>
                                  <p:childTnLst>
                                    <p:set>
                                      <p:cBhvr additive="repl">
                                        <p:cTn id="36" dur="1" fill="hold">
                                          <p:stCondLst>
                                            <p:cond delay="0"/>
                                          </p:stCondLst>
                                        </p:cTn>
                                        <p:tgtEl>
                                          <p:spTgt spid="11290"/>
                                        </p:tgtEl>
                                        <p:attrNameLst>
                                          <p:attrName>style.visibility</p:attrName>
                                        </p:attrNameLst>
                                      </p:cBhvr>
                                      <p:to>
                                        <p:strVal val="visible"/>
                                      </p:to>
                                    </p:set>
                                    <p:animEffect transition="in" filter="fade">
                                      <p:cBhvr additive="repl">
                                        <p:cTn id="37" dur="1000"/>
                                        <p:tgtEl>
                                          <p:spTgt spid="11290"/>
                                        </p:tgtEl>
                                      </p:cBhvr>
                                    </p:animEffect>
                                    <p:anim calcmode="lin" valueType="num">
                                      <p:cBhvr additive="repl">
                                        <p:cTn id="38" dur="1000" fill="hold"/>
                                        <p:tgtEl>
                                          <p:spTgt spid="11290"/>
                                        </p:tgtEl>
                                        <p:attrNameLst>
                                          <p:attrName>ppt_x</p:attrName>
                                        </p:attrNameLst>
                                      </p:cBhvr>
                                      <p:tavLst>
                                        <p:tav tm="100000">
                                          <p:val>
                                            <p:strVal val="#ppt_x"/>
                                          </p:val>
                                        </p:tav>
                                        <p:tav tm="100000">
                                          <p:val>
                                            <p:strVal val="#ppt_x"/>
                                          </p:val>
                                        </p:tav>
                                      </p:tavLst>
                                    </p:anim>
                                    <p:anim calcmode="lin" valueType="num">
                                      <p:cBhvr additive="repl">
                                        <p:cTn id="39" dur="1000" fill="hold"/>
                                        <p:tgtEl>
                                          <p:spTgt spid="11290"/>
                                        </p:tgtEl>
                                        <p:attrNameLst>
                                          <p:attrName>ppt_y</p:attrName>
                                        </p:attrNameLst>
                                      </p:cBhvr>
                                      <p:tavLst>
                                        <p:tav tm="100000">
                                          <p:val>
                                            <p:strVal val="#ppt_y+.1"/>
                                          </p:val>
                                        </p:tav>
                                        <p:tav tm="100000">
                                          <p:val>
                                            <p:strVal val="#ppt_y"/>
                                          </p:val>
                                        </p:tav>
                                      </p:tavLst>
                                    </p:anim>
                                  </p:childTnLst>
                                </p:cTn>
                              </p:par>
                              <p:par>
                                <p:cTn id="40" presetID="42" presetClass="entr" fill="hold" nodeType="withEffect">
                                  <p:stCondLst>
                                    <p:cond delay="0"/>
                                  </p:stCondLst>
                                  <p:childTnLst>
                                    <p:set>
                                      <p:cBhvr additive="repl">
                                        <p:cTn id="41" dur="1" fill="hold">
                                          <p:stCondLst>
                                            <p:cond delay="0"/>
                                          </p:stCondLst>
                                        </p:cTn>
                                        <p:tgtEl>
                                          <p:spTgt spid="11287"/>
                                        </p:tgtEl>
                                        <p:attrNameLst>
                                          <p:attrName>style.visibility</p:attrName>
                                        </p:attrNameLst>
                                      </p:cBhvr>
                                      <p:to>
                                        <p:strVal val="visible"/>
                                      </p:to>
                                    </p:set>
                                    <p:animEffect transition="in" filter="fade">
                                      <p:cBhvr additive="repl">
                                        <p:cTn id="42" dur="1000"/>
                                        <p:tgtEl>
                                          <p:spTgt spid="11287"/>
                                        </p:tgtEl>
                                      </p:cBhvr>
                                    </p:animEffect>
                                    <p:anim calcmode="lin" valueType="num">
                                      <p:cBhvr additive="repl">
                                        <p:cTn id="43" dur="1000" fill="hold"/>
                                        <p:tgtEl>
                                          <p:spTgt spid="11287"/>
                                        </p:tgtEl>
                                        <p:attrNameLst>
                                          <p:attrName>ppt_x</p:attrName>
                                        </p:attrNameLst>
                                      </p:cBhvr>
                                      <p:tavLst>
                                        <p:tav tm="100000">
                                          <p:val>
                                            <p:strVal val="#ppt_x"/>
                                          </p:val>
                                        </p:tav>
                                        <p:tav tm="100000">
                                          <p:val>
                                            <p:strVal val="#ppt_x"/>
                                          </p:val>
                                        </p:tav>
                                      </p:tavLst>
                                    </p:anim>
                                    <p:anim calcmode="lin" valueType="num">
                                      <p:cBhvr additive="repl">
                                        <p:cTn id="44" dur="1000" fill="hold"/>
                                        <p:tgtEl>
                                          <p:spTgt spid="11287"/>
                                        </p:tgtEl>
                                        <p:attrNameLst>
                                          <p:attrName>ppt_y</p:attrName>
                                        </p:attrNameLst>
                                      </p:cBhvr>
                                      <p:tavLst>
                                        <p:tav tm="100000">
                                          <p:val>
                                            <p:strVal val="#ppt_y+.1"/>
                                          </p:val>
                                        </p:tav>
                                        <p:tav tm="100000">
                                          <p:val>
                                            <p:strVal val="#ppt_y"/>
                                          </p:val>
                                        </p:tav>
                                      </p:tavLst>
                                    </p:anim>
                                  </p:childTnLst>
                                </p:cTn>
                              </p:par>
                              <p:par>
                                <p:cTn id="45" presetID="42" presetClass="entr" fill="hold" nodeType="withEffect">
                                  <p:stCondLst>
                                    <p:cond delay="0"/>
                                  </p:stCondLst>
                                  <p:childTnLst>
                                    <p:set>
                                      <p:cBhvr additive="repl">
                                        <p:cTn id="46" dur="1" fill="hold">
                                          <p:stCondLst>
                                            <p:cond delay="0"/>
                                          </p:stCondLst>
                                        </p:cTn>
                                        <p:tgtEl>
                                          <p:spTgt spid="11295"/>
                                        </p:tgtEl>
                                        <p:attrNameLst>
                                          <p:attrName>style.visibility</p:attrName>
                                        </p:attrNameLst>
                                      </p:cBhvr>
                                      <p:to>
                                        <p:strVal val="visible"/>
                                      </p:to>
                                    </p:set>
                                    <p:animEffect transition="in" filter="fade">
                                      <p:cBhvr additive="repl">
                                        <p:cTn id="47" dur="1000"/>
                                        <p:tgtEl>
                                          <p:spTgt spid="11295"/>
                                        </p:tgtEl>
                                      </p:cBhvr>
                                    </p:animEffect>
                                    <p:anim calcmode="lin" valueType="num">
                                      <p:cBhvr additive="repl">
                                        <p:cTn id="48" dur="1000" fill="hold"/>
                                        <p:tgtEl>
                                          <p:spTgt spid="11295"/>
                                        </p:tgtEl>
                                        <p:attrNameLst>
                                          <p:attrName>ppt_x</p:attrName>
                                        </p:attrNameLst>
                                      </p:cBhvr>
                                      <p:tavLst>
                                        <p:tav tm="100000">
                                          <p:val>
                                            <p:strVal val="#ppt_x"/>
                                          </p:val>
                                        </p:tav>
                                        <p:tav tm="100000">
                                          <p:val>
                                            <p:strVal val="#ppt_x"/>
                                          </p:val>
                                        </p:tav>
                                      </p:tavLst>
                                    </p:anim>
                                    <p:anim calcmode="lin" valueType="num">
                                      <p:cBhvr additive="repl">
                                        <p:cTn id="49" dur="1000" fill="hold"/>
                                        <p:tgtEl>
                                          <p:spTgt spid="11295"/>
                                        </p:tgtEl>
                                        <p:attrNameLst>
                                          <p:attrName>ppt_y</p:attrName>
                                        </p:attrNameLst>
                                      </p:cBhvr>
                                      <p:tavLst>
                                        <p:tav tm="100000">
                                          <p:val>
                                            <p:strVal val="#ppt_y+.1"/>
                                          </p:val>
                                        </p:tav>
                                        <p:tav tm="100000">
                                          <p:val>
                                            <p:strVal val="#ppt_y"/>
                                          </p:val>
                                        </p:tav>
                                      </p:tavLst>
                                    </p:anim>
                                  </p:childTnLst>
                                </p:cTn>
                              </p:par>
                              <p:par>
                                <p:cTn id="50" presetID="42" presetClass="entr" fill="hold" nodeType="withEffect">
                                  <p:stCondLst>
                                    <p:cond delay="0"/>
                                  </p:stCondLst>
                                  <p:childTnLst>
                                    <p:set>
                                      <p:cBhvr additive="repl">
                                        <p:cTn id="51" dur="1" fill="hold">
                                          <p:stCondLst>
                                            <p:cond delay="0"/>
                                          </p:stCondLst>
                                        </p:cTn>
                                        <p:tgtEl>
                                          <p:spTgt spid="11288"/>
                                        </p:tgtEl>
                                        <p:attrNameLst>
                                          <p:attrName>style.visibility</p:attrName>
                                        </p:attrNameLst>
                                      </p:cBhvr>
                                      <p:to>
                                        <p:strVal val="visible"/>
                                      </p:to>
                                    </p:set>
                                    <p:animEffect transition="in" filter="fade">
                                      <p:cBhvr additive="repl">
                                        <p:cTn id="52" dur="1000"/>
                                        <p:tgtEl>
                                          <p:spTgt spid="11288"/>
                                        </p:tgtEl>
                                      </p:cBhvr>
                                    </p:animEffect>
                                    <p:anim calcmode="lin" valueType="num">
                                      <p:cBhvr additive="repl">
                                        <p:cTn id="53" dur="1000" fill="hold"/>
                                        <p:tgtEl>
                                          <p:spTgt spid="11288"/>
                                        </p:tgtEl>
                                        <p:attrNameLst>
                                          <p:attrName>ppt_x</p:attrName>
                                        </p:attrNameLst>
                                      </p:cBhvr>
                                      <p:tavLst>
                                        <p:tav tm="100000">
                                          <p:val>
                                            <p:strVal val="#ppt_x"/>
                                          </p:val>
                                        </p:tav>
                                        <p:tav tm="100000">
                                          <p:val>
                                            <p:strVal val="#ppt_x"/>
                                          </p:val>
                                        </p:tav>
                                      </p:tavLst>
                                    </p:anim>
                                    <p:anim calcmode="lin" valueType="num">
                                      <p:cBhvr additive="repl">
                                        <p:cTn id="54" dur="1000" fill="hold"/>
                                        <p:tgtEl>
                                          <p:spTgt spid="11288"/>
                                        </p:tgtEl>
                                        <p:attrNameLst>
                                          <p:attrName>ppt_y</p:attrName>
                                        </p:attrNameLst>
                                      </p:cBhvr>
                                      <p:tavLst>
                                        <p:tav tm="100000">
                                          <p:val>
                                            <p:strVal val="#ppt_y+.1"/>
                                          </p:val>
                                        </p:tav>
                                        <p:tav tm="100000">
                                          <p:val>
                                            <p:strVal val="#ppt_y"/>
                                          </p:val>
                                        </p:tav>
                                      </p:tavLst>
                                    </p:anim>
                                  </p:childTnLst>
                                </p:cTn>
                              </p:par>
                              <p:par>
                                <p:cTn id="55" presetID="42" presetClass="entr" fill="hold" nodeType="withEffect">
                                  <p:stCondLst>
                                    <p:cond delay="0"/>
                                  </p:stCondLst>
                                  <p:childTnLst>
                                    <p:set>
                                      <p:cBhvr additive="repl">
                                        <p:cTn id="56" dur="1" fill="hold">
                                          <p:stCondLst>
                                            <p:cond delay="0"/>
                                          </p:stCondLst>
                                        </p:cTn>
                                        <p:tgtEl>
                                          <p:spTgt spid="11292"/>
                                        </p:tgtEl>
                                        <p:attrNameLst>
                                          <p:attrName>style.visibility</p:attrName>
                                        </p:attrNameLst>
                                      </p:cBhvr>
                                      <p:to>
                                        <p:strVal val="visible"/>
                                      </p:to>
                                    </p:set>
                                    <p:animEffect transition="in" filter="fade">
                                      <p:cBhvr additive="repl">
                                        <p:cTn id="57" dur="1000"/>
                                        <p:tgtEl>
                                          <p:spTgt spid="11292"/>
                                        </p:tgtEl>
                                      </p:cBhvr>
                                    </p:animEffect>
                                    <p:anim calcmode="lin" valueType="num">
                                      <p:cBhvr additive="repl">
                                        <p:cTn id="58" dur="1000" fill="hold"/>
                                        <p:tgtEl>
                                          <p:spTgt spid="11292"/>
                                        </p:tgtEl>
                                        <p:attrNameLst>
                                          <p:attrName>ppt_x</p:attrName>
                                        </p:attrNameLst>
                                      </p:cBhvr>
                                      <p:tavLst>
                                        <p:tav tm="100000">
                                          <p:val>
                                            <p:strVal val="#ppt_x"/>
                                          </p:val>
                                        </p:tav>
                                        <p:tav tm="100000">
                                          <p:val>
                                            <p:strVal val="#ppt_x"/>
                                          </p:val>
                                        </p:tav>
                                      </p:tavLst>
                                    </p:anim>
                                    <p:anim calcmode="lin" valueType="num">
                                      <p:cBhvr additive="repl">
                                        <p:cTn id="59" dur="1000" fill="hold"/>
                                        <p:tgtEl>
                                          <p:spTgt spid="11292"/>
                                        </p:tgtEl>
                                        <p:attrNameLst>
                                          <p:attrName>ppt_y</p:attrName>
                                        </p:attrNameLst>
                                      </p:cBhvr>
                                      <p:tavLst>
                                        <p:tav tm="100000">
                                          <p:val>
                                            <p:strVal val="#ppt_y+.1"/>
                                          </p:val>
                                        </p:tav>
                                        <p:tav tm="100000">
                                          <p:val>
                                            <p:strVal val="#ppt_y"/>
                                          </p:val>
                                        </p:tav>
                                      </p:tavLst>
                                    </p:anim>
                                  </p:childTnLst>
                                </p:cTn>
                              </p:par>
                              <p:par>
                                <p:cTn id="60" presetID="42" presetClass="entr" fill="hold" nodeType="withEffect">
                                  <p:stCondLst>
                                    <p:cond delay="0"/>
                                  </p:stCondLst>
                                  <p:childTnLst>
                                    <p:set>
                                      <p:cBhvr additive="repl">
                                        <p:cTn id="61" dur="1" fill="hold">
                                          <p:stCondLst>
                                            <p:cond delay="0"/>
                                          </p:stCondLst>
                                        </p:cTn>
                                        <p:tgtEl>
                                          <p:spTgt spid="11289"/>
                                        </p:tgtEl>
                                        <p:attrNameLst>
                                          <p:attrName>style.visibility</p:attrName>
                                        </p:attrNameLst>
                                      </p:cBhvr>
                                      <p:to>
                                        <p:strVal val="visible"/>
                                      </p:to>
                                    </p:set>
                                    <p:animEffect transition="in" filter="fade">
                                      <p:cBhvr additive="repl">
                                        <p:cTn id="62" dur="1000"/>
                                        <p:tgtEl>
                                          <p:spTgt spid="11289"/>
                                        </p:tgtEl>
                                      </p:cBhvr>
                                    </p:animEffect>
                                    <p:anim calcmode="lin" valueType="num">
                                      <p:cBhvr additive="repl">
                                        <p:cTn id="63" dur="1000" fill="hold"/>
                                        <p:tgtEl>
                                          <p:spTgt spid="11289"/>
                                        </p:tgtEl>
                                        <p:attrNameLst>
                                          <p:attrName>ppt_x</p:attrName>
                                        </p:attrNameLst>
                                      </p:cBhvr>
                                      <p:tavLst>
                                        <p:tav tm="100000">
                                          <p:val>
                                            <p:strVal val="#ppt_x"/>
                                          </p:val>
                                        </p:tav>
                                        <p:tav tm="100000">
                                          <p:val>
                                            <p:strVal val="#ppt_x"/>
                                          </p:val>
                                        </p:tav>
                                      </p:tavLst>
                                    </p:anim>
                                    <p:anim calcmode="lin" valueType="num">
                                      <p:cBhvr additive="repl">
                                        <p:cTn id="64" dur="1000" fill="hold"/>
                                        <p:tgtEl>
                                          <p:spTgt spid="11289"/>
                                        </p:tgtEl>
                                        <p:attrNameLst>
                                          <p:attrName>ppt_y</p:attrName>
                                        </p:attrNameLst>
                                      </p:cBhvr>
                                      <p:tavLst>
                                        <p:tav tm="100000">
                                          <p:val>
                                            <p:strVal val="#ppt_y+.1"/>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nodeType="clickEffect">
                                  <p:stCondLst>
                                    <p:cond delay="0"/>
                                  </p:stCondLst>
                                  <p:childTnLst>
                                    <p:set>
                                      <p:cBhvr>
                                        <p:cTn id="68" dur="1" fill="hold">
                                          <p:stCondLst>
                                            <p:cond delay="0"/>
                                          </p:stCondLst>
                                        </p:cTn>
                                        <p:tgtEl>
                                          <p:spTgt spid="11276"/>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1277"/>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129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1278"/>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1284"/>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11274"/>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11275"/>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56"/>
                                        </p:tgtEl>
                                        <p:attrNameLst>
                                          <p:attrName>style.visibility</p:attrName>
                                        </p:attrNameLst>
                                      </p:cBhvr>
                                      <p:to>
                                        <p:strVal val="visible"/>
                                      </p:to>
                                    </p:set>
                                  </p:childTnLst>
                                </p:cTn>
                              </p:par>
                              <p:par>
                                <p:cTn id="83" presetID="42" presetClass="entr" fill="hold" nodeType="withEffect">
                                  <p:stCondLst>
                                    <p:cond delay="0"/>
                                  </p:stCondLst>
                                  <p:childTnLst>
                                    <p:set>
                                      <p:cBhvr additive="repl">
                                        <p:cTn id="84" dur="1" fill="hold">
                                          <p:stCondLst>
                                            <p:cond delay="0"/>
                                          </p:stCondLst>
                                        </p:cTn>
                                        <p:tgtEl>
                                          <p:spTgt spid="57"/>
                                        </p:tgtEl>
                                        <p:attrNameLst>
                                          <p:attrName>style.visibility</p:attrName>
                                        </p:attrNameLst>
                                      </p:cBhvr>
                                      <p:to>
                                        <p:strVal val="visible"/>
                                      </p:to>
                                    </p:set>
                                    <p:animEffect transition="in" filter="fade">
                                      <p:cBhvr additive="repl">
                                        <p:cTn id="85" dur="1000"/>
                                        <p:tgtEl>
                                          <p:spTgt spid="57"/>
                                        </p:tgtEl>
                                      </p:cBhvr>
                                    </p:animEffect>
                                    <p:anim calcmode="lin" valueType="num">
                                      <p:cBhvr additive="repl">
                                        <p:cTn id="86" dur="1000" fill="hold"/>
                                        <p:tgtEl>
                                          <p:spTgt spid="57"/>
                                        </p:tgtEl>
                                        <p:attrNameLst>
                                          <p:attrName>ppt_x</p:attrName>
                                        </p:attrNameLst>
                                      </p:cBhvr>
                                      <p:tavLst>
                                        <p:tav tm="100000">
                                          <p:val>
                                            <p:strVal val="#ppt_x"/>
                                          </p:val>
                                        </p:tav>
                                        <p:tav tm="100000">
                                          <p:val>
                                            <p:strVal val="#ppt_x"/>
                                          </p:val>
                                        </p:tav>
                                      </p:tavLst>
                                    </p:anim>
                                    <p:anim calcmode="lin" valueType="num">
                                      <p:cBhvr additive="repl">
                                        <p:cTn id="87" dur="1000" fill="hold"/>
                                        <p:tgtEl>
                                          <p:spTgt spid="57"/>
                                        </p:tgtEl>
                                        <p:attrNameLst>
                                          <p:attrName>ppt_y</p:attrName>
                                        </p:attrNameLst>
                                      </p:cBhvr>
                                      <p:tavLst>
                                        <p:tav tm="100000">
                                          <p:val>
                                            <p:strVal val="#ppt_y+.1"/>
                                          </p:val>
                                        </p:tav>
                                        <p:tav tm="100000">
                                          <p:val>
                                            <p:strVal val="#ppt_y"/>
                                          </p:val>
                                        </p:tav>
                                      </p:tavLst>
                                    </p:anim>
                                  </p:childTnLst>
                                </p:cTn>
                              </p:par>
                              <p:par>
                                <p:cTn id="88" presetID="1" presetClass="entr" presetSubtype="0" fill="hold" nodeType="withEffect">
                                  <p:stCondLst>
                                    <p:cond delay="0"/>
                                  </p:stCondLst>
                                  <p:childTnLst>
                                    <p:set>
                                      <p:cBhvr>
                                        <p:cTn id="89" dur="1" fill="hold">
                                          <p:stCondLst>
                                            <p:cond delay="0"/>
                                          </p:stCondLst>
                                        </p:cTn>
                                        <p:tgtEl>
                                          <p:spTgt spid="11279"/>
                                        </p:tgtEl>
                                        <p:attrNameLst>
                                          <p:attrName>style.visibility</p:attrName>
                                        </p:attrNameLst>
                                      </p:cBhvr>
                                      <p:to>
                                        <p:strVal val="visible"/>
                                      </p:to>
                                    </p:set>
                                  </p:childTnLst>
                                </p:cTn>
                              </p:par>
                              <p:par>
                                <p:cTn id="90" presetID="1" presetClass="entr" presetSubtype="0" fill="hold" nodeType="withEffect">
                                  <p:stCondLst>
                                    <p:cond delay="0"/>
                                  </p:stCondLst>
                                  <p:childTnLst>
                                    <p:set>
                                      <p:cBhvr>
                                        <p:cTn id="91" dur="1" fill="hold">
                                          <p:stCondLst>
                                            <p:cond delay="0"/>
                                          </p:stCondLst>
                                        </p:cTn>
                                        <p:tgtEl>
                                          <p:spTgt spid="11280"/>
                                        </p:tgtEl>
                                        <p:attrNameLst>
                                          <p:attrName>style.visibility</p:attrName>
                                        </p:attrNameLst>
                                      </p:cBhvr>
                                      <p:to>
                                        <p:strVal val="visible"/>
                                      </p:to>
                                    </p:set>
                                  </p:childTnLst>
                                </p:cTn>
                              </p:par>
                              <p:par>
                                <p:cTn id="92" presetID="1" presetClass="entr" presetSubtype="0" fill="hold" nodeType="withEffect">
                                  <p:stCondLst>
                                    <p:cond delay="0"/>
                                  </p:stCondLst>
                                  <p:childTnLst>
                                    <p:set>
                                      <p:cBhvr>
                                        <p:cTn id="93" dur="1" fill="hold">
                                          <p:stCondLst>
                                            <p:cond delay="0"/>
                                          </p:stCondLst>
                                        </p:cTn>
                                        <p:tgtEl>
                                          <p:spTgt spid="11283"/>
                                        </p:tgtEl>
                                        <p:attrNameLst>
                                          <p:attrName>style.visibility</p:attrName>
                                        </p:attrNameLst>
                                      </p:cBhvr>
                                      <p:to>
                                        <p:strVal val="visible"/>
                                      </p:to>
                                    </p:set>
                                  </p:childTnLst>
                                </p:cTn>
                              </p:par>
                              <p:par>
                                <p:cTn id="94" presetID="1" presetClass="entr" presetSubtype="0" fill="hold" grpId="0" nodeType="withEffect">
                                  <p:stCondLst>
                                    <p:cond delay="0"/>
                                  </p:stCondLst>
                                  <p:childTnLst>
                                    <p:set>
                                      <p:cBhvr>
                                        <p:cTn id="95" dur="1" fill="hold">
                                          <p:stCondLst>
                                            <p:cond delay="0"/>
                                          </p:stCondLst>
                                        </p:cTn>
                                        <p:tgtEl>
                                          <p:spTgt spid="11303"/>
                                        </p:tgtEl>
                                        <p:attrNameLst>
                                          <p:attrName>style.visibility</p:attrName>
                                        </p:attrNameLst>
                                      </p:cBhvr>
                                      <p:to>
                                        <p:strVal val="visible"/>
                                      </p:to>
                                    </p:set>
                                  </p:childTnLst>
                                </p:cTn>
                              </p:par>
                              <p:par>
                                <p:cTn id="96" presetID="1" presetClass="entr" presetSubtype="0" fill="hold" nodeType="withEffect">
                                  <p:stCondLst>
                                    <p:cond delay="0"/>
                                  </p:stCondLst>
                                  <p:childTnLst>
                                    <p:set>
                                      <p:cBhvr>
                                        <p:cTn id="97" dur="1" fill="hold">
                                          <p:stCondLst>
                                            <p:cond delay="0"/>
                                          </p:stCondLst>
                                        </p:cTn>
                                        <p:tgtEl>
                                          <p:spTgt spid="11305"/>
                                        </p:tgtEl>
                                        <p:attrNameLst>
                                          <p:attrName>style.visibility</p:attrName>
                                        </p:attrNameLst>
                                      </p:cBhvr>
                                      <p:to>
                                        <p:strVal val="visible"/>
                                      </p:to>
                                    </p:set>
                                  </p:childTnLst>
                                </p:cTn>
                              </p:par>
                              <p:par>
                                <p:cTn id="98" presetID="1" presetClass="entr" presetSubtype="0" fill="hold" nodeType="withEffect">
                                  <p:stCondLst>
                                    <p:cond delay="0"/>
                                  </p:stCondLst>
                                  <p:childTnLst>
                                    <p:set>
                                      <p:cBhvr>
                                        <p:cTn id="99" dur="1" fill="hold">
                                          <p:stCondLst>
                                            <p:cond delay="0"/>
                                          </p:stCondLst>
                                        </p:cTn>
                                        <p:tgtEl>
                                          <p:spTgt spid="11304"/>
                                        </p:tgtEl>
                                        <p:attrNameLst>
                                          <p:attrName>style.visibility</p:attrName>
                                        </p:attrNameLst>
                                      </p:cBhvr>
                                      <p:to>
                                        <p:strVal val="visible"/>
                                      </p:to>
                                    </p:set>
                                  </p:childTnLst>
                                </p:cTn>
                              </p:par>
                              <p:par>
                                <p:cTn id="100" presetID="1" presetClass="entr" presetSubtype="0" fill="hold" nodeType="withEffect">
                                  <p:stCondLst>
                                    <p:cond delay="0"/>
                                  </p:stCondLst>
                                  <p:childTnLst>
                                    <p:set>
                                      <p:cBhvr>
                                        <p:cTn id="101" dur="1" fill="hold">
                                          <p:stCondLst>
                                            <p:cond delay="0"/>
                                          </p:stCondLst>
                                        </p:cTn>
                                        <p:tgtEl>
                                          <p:spTgt spid="11306"/>
                                        </p:tgtEl>
                                        <p:attrNameLst>
                                          <p:attrName>style.visibility</p:attrName>
                                        </p:attrNameLst>
                                      </p:cBhvr>
                                      <p:to>
                                        <p:strVal val="visible"/>
                                      </p:to>
                                    </p:set>
                                  </p:childTnLst>
                                </p:cTn>
                              </p:par>
                              <p:par>
                                <p:cTn id="102" presetID="1" presetClass="entr" presetSubtype="0" fill="hold" nodeType="withEffect">
                                  <p:stCondLst>
                                    <p:cond delay="0"/>
                                  </p:stCondLst>
                                  <p:childTnLst>
                                    <p:set>
                                      <p:cBhvr>
                                        <p:cTn id="103" dur="1" fill="hold">
                                          <p:stCondLst>
                                            <p:cond delay="0"/>
                                          </p:stCondLst>
                                        </p:cTn>
                                        <p:tgtEl>
                                          <p:spTgt spid="11302"/>
                                        </p:tgtEl>
                                        <p:attrNameLst>
                                          <p:attrName>style.visibility</p:attrName>
                                        </p:attrNameLst>
                                      </p:cBhvr>
                                      <p:to>
                                        <p:strVal val="visible"/>
                                      </p:to>
                                    </p:set>
                                  </p:childTnLst>
                                </p:cTn>
                              </p:par>
                              <p:par>
                                <p:cTn id="104" presetID="1" presetClass="entr" presetSubtype="0" fill="hold" nodeType="withEffect">
                                  <p:stCondLst>
                                    <p:cond delay="0"/>
                                  </p:stCondLst>
                                  <p:childTnLst>
                                    <p:set>
                                      <p:cBhvr>
                                        <p:cTn id="105" dur="1" fill="hold">
                                          <p:stCondLst>
                                            <p:cond delay="0"/>
                                          </p:stCondLst>
                                        </p:cTn>
                                        <p:tgtEl>
                                          <p:spTgt spid="49"/>
                                        </p:tgtEl>
                                        <p:attrNameLst>
                                          <p:attrName>style.visibility</p:attrName>
                                        </p:attrNameLst>
                                      </p:cBhvr>
                                      <p:to>
                                        <p:strVal val="visible"/>
                                      </p:to>
                                    </p:set>
                                  </p:childTnLst>
                                </p:cTn>
                              </p:par>
                              <p:par>
                                <p:cTn id="106" presetID="1" presetClass="entr" presetSubtype="0" fill="hold" grpId="0" nodeType="withEffect">
                                  <p:stCondLst>
                                    <p:cond delay="0"/>
                                  </p:stCondLst>
                                  <p:childTnLst>
                                    <p:set>
                                      <p:cBhvr>
                                        <p:cTn id="107" dur="1" fill="hold">
                                          <p:stCondLst>
                                            <p:cond delay="0"/>
                                          </p:stCondLst>
                                        </p:cTn>
                                        <p:tgtEl>
                                          <p:spTgt spid="5167"/>
                                        </p:tgtEl>
                                        <p:attrNameLst>
                                          <p:attrName>style.visibility</p:attrName>
                                        </p:attrNameLst>
                                      </p:cBhvr>
                                      <p:to>
                                        <p:strVal val="visible"/>
                                      </p:to>
                                    </p:set>
                                  </p:childTnLst>
                                </p:cTn>
                              </p:par>
                              <p:par>
                                <p:cTn id="108" presetID="1" presetClass="entr" presetSubtype="0" fill="hold" nodeType="withEffect">
                                  <p:stCondLst>
                                    <p:cond delay="0"/>
                                  </p:stCondLst>
                                  <p:childTnLst>
                                    <p:set>
                                      <p:cBhvr>
                                        <p:cTn id="109" dur="1" fill="hold">
                                          <p:stCondLst>
                                            <p:cond delay="0"/>
                                          </p:stCondLst>
                                        </p:cTn>
                                        <p:tgtEl>
                                          <p:spTgt spid="49"/>
                                        </p:tgtEl>
                                        <p:attrNameLst>
                                          <p:attrName>style.visibility</p:attrName>
                                        </p:attrNameLst>
                                      </p:cBhvr>
                                      <p:to>
                                        <p:strVal val="visible"/>
                                      </p:to>
                                    </p:set>
                                  </p:childTnLst>
                                </p:cTn>
                              </p:par>
                              <p:par>
                                <p:cTn id="110" presetID="1" presetClass="entr" presetSubtype="0" fill="hold" nodeType="withEffect">
                                  <p:stCondLst>
                                    <p:cond delay="0"/>
                                  </p:stCondLst>
                                  <p:childTnLst>
                                    <p:set>
                                      <p:cBhvr>
                                        <p:cTn id="111" dur="1" fill="hold">
                                          <p:stCondLst>
                                            <p:cond delay="0"/>
                                          </p:stCondLst>
                                        </p:cTn>
                                        <p:tgtEl>
                                          <p:spTgt spid="11296"/>
                                        </p:tgtEl>
                                        <p:attrNameLst>
                                          <p:attrName>style.visibility</p:attrName>
                                        </p:attrNameLst>
                                      </p:cBhvr>
                                      <p:to>
                                        <p:strVal val="visible"/>
                                      </p:to>
                                    </p:set>
                                  </p:childTnLst>
                                </p:cTn>
                              </p:par>
                              <p:par>
                                <p:cTn id="112" presetID="1" presetClass="entr" presetSubtype="0" fill="hold" nodeType="withEffect">
                                  <p:stCondLst>
                                    <p:cond delay="0"/>
                                  </p:stCondLst>
                                  <p:childTnLst>
                                    <p:set>
                                      <p:cBhvr>
                                        <p:cTn id="113" dur="1" fill="hold">
                                          <p:stCondLst>
                                            <p:cond delay="0"/>
                                          </p:stCondLst>
                                        </p:cTn>
                                        <p:tgtEl>
                                          <p:spTgt spid="11307"/>
                                        </p:tgtEl>
                                        <p:attrNameLst>
                                          <p:attrName>style.visibility</p:attrName>
                                        </p:attrNameLst>
                                      </p:cBhvr>
                                      <p:to>
                                        <p:strVal val="visible"/>
                                      </p:to>
                                    </p:set>
                                  </p:childTnLst>
                                </p:cTn>
                              </p:par>
                              <p:par>
                                <p:cTn id="114" presetID="1" presetClass="entr" presetSubtype="0" fill="hold" nodeType="withEffect">
                                  <p:stCondLst>
                                    <p:cond delay="0"/>
                                  </p:stCondLst>
                                  <p:childTnLst>
                                    <p:set>
                                      <p:cBhvr>
                                        <p:cTn id="115" dur="1" fill="hold">
                                          <p:stCondLst>
                                            <p:cond delay="0"/>
                                          </p:stCondLst>
                                        </p:cTn>
                                        <p:tgtEl>
                                          <p:spTgt spid="11298"/>
                                        </p:tgtEl>
                                        <p:attrNameLst>
                                          <p:attrName>style.visibility</p:attrName>
                                        </p:attrNameLst>
                                      </p:cBhvr>
                                      <p:to>
                                        <p:strVal val="visible"/>
                                      </p:to>
                                    </p:set>
                                  </p:childTnLst>
                                </p:cTn>
                              </p:par>
                              <p:par>
                                <p:cTn id="116" presetID="1" presetClass="entr" presetSubtype="0" fill="hold" nodeType="withEffect">
                                  <p:stCondLst>
                                    <p:cond delay="0"/>
                                  </p:stCondLst>
                                  <p:childTnLst>
                                    <p:set>
                                      <p:cBhvr>
                                        <p:cTn id="117" dur="1" fill="hold">
                                          <p:stCondLst>
                                            <p:cond delay="0"/>
                                          </p:stCondLst>
                                        </p:cTn>
                                        <p:tgtEl>
                                          <p:spTgt spid="11297"/>
                                        </p:tgtEl>
                                        <p:attrNameLst>
                                          <p:attrName>style.visibility</p:attrName>
                                        </p:attrNameLst>
                                      </p:cBhvr>
                                      <p:to>
                                        <p:strVal val="visible"/>
                                      </p:to>
                                    </p:set>
                                  </p:childTnLst>
                                </p:cTn>
                              </p:par>
                              <p:par>
                                <p:cTn id="118" presetID="1" presetClass="entr" presetSubtype="0" fill="hold" grpId="0" nodeType="withEffect">
                                  <p:stCondLst>
                                    <p:cond delay="0"/>
                                  </p:stCondLst>
                                  <p:childTnLst>
                                    <p:set>
                                      <p:cBhvr>
                                        <p:cTn id="119" dur="1" fill="hold">
                                          <p:stCondLst>
                                            <p:cond delay="0"/>
                                          </p:stCondLst>
                                        </p:cTn>
                                        <p:tgtEl>
                                          <p:spTgt spid="68"/>
                                        </p:tgtEl>
                                        <p:attrNameLst>
                                          <p:attrName>style.visibility</p:attrName>
                                        </p:attrNameLst>
                                      </p:cBhvr>
                                      <p:to>
                                        <p:strVal val="visible"/>
                                      </p:to>
                                    </p:set>
                                  </p:childTnLst>
                                </p:cTn>
                              </p:par>
                              <p:par>
                                <p:cTn id="120" presetID="1" presetClass="entr" presetSubtype="0" fill="hold" nodeType="withEffect">
                                  <p:stCondLst>
                                    <p:cond delay="0"/>
                                  </p:stCondLst>
                                  <p:childTnLst>
                                    <p:set>
                                      <p:cBhvr>
                                        <p:cTn id="121"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67" grpId="0" animBg="1"/>
      <p:bldP spid="11303" grpId="0"/>
      <p:bldP spid="6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ChangeArrowheads="1"/>
          </p:cNvSpPr>
          <p:nvPr/>
        </p:nvSpPr>
        <p:spPr bwMode="auto">
          <a:xfrm>
            <a:off x="611560" y="97900"/>
            <a:ext cx="8064500" cy="758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360">
                <a:solidFill>
                  <a:srgbClr val="000000"/>
                </a:solidFill>
                <a:miter lim="800000"/>
                <a:headEnd/>
                <a:tailEnd/>
              </a14:hiddenLine>
            </a:ext>
          </a:extLst>
        </p:spPr>
        <p:txBody>
          <a:bodyPr lIns="90000" tIns="60876" rIns="90000" bIns="45000"/>
          <a:lstStyle>
            <a:lvl1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buFont typeface="Times New Roman" panose="02020603050405020304" pitchFamily="18" charset="0"/>
              <a:buNone/>
            </a:pPr>
            <a:r>
              <a:rPr lang="fr-FR" altLang="fr-FR" sz="2200" b="1" dirty="0">
                <a:solidFill>
                  <a:srgbClr val="000000"/>
                </a:solidFill>
                <a:latin typeface="Times New Roman" panose="02020603050405020304" pitchFamily="18" charset="0"/>
                <a:cs typeface="Times New Roman" panose="02020603050405020304" pitchFamily="18" charset="0"/>
              </a:rPr>
              <a:t>L'affectation en voie générale et technologique </a:t>
            </a:r>
            <a:r>
              <a:rPr lang="fr-FR" altLang="fr-FR" sz="2200" b="1" dirty="0" smtClean="0">
                <a:solidFill>
                  <a:srgbClr val="000000"/>
                </a:solidFill>
                <a:latin typeface="Times New Roman" panose="02020603050405020304" pitchFamily="18" charset="0"/>
                <a:cs typeface="Times New Roman" panose="02020603050405020304" pitchFamily="18" charset="0"/>
              </a:rPr>
              <a:t>– suite des cas particuliers </a:t>
            </a:r>
            <a:endParaRPr lang="fr-FR" altLang="fr-FR" sz="2200" b="1" dirty="0">
              <a:solidFill>
                <a:srgbClr val="000000"/>
              </a:solidFill>
              <a:latin typeface="Times New Roman" panose="02020603050405020304" pitchFamily="18" charset="0"/>
              <a:cs typeface="Times New Roman" panose="02020603050405020304" pitchFamily="18" charset="0"/>
            </a:endParaRPr>
          </a:p>
        </p:txBody>
      </p:sp>
      <p:sp>
        <p:nvSpPr>
          <p:cNvPr id="9" name="ZoneTexte 8"/>
          <p:cNvSpPr txBox="1"/>
          <p:nvPr/>
        </p:nvSpPr>
        <p:spPr>
          <a:xfrm>
            <a:off x="785786" y="1000108"/>
            <a:ext cx="8072494" cy="562205"/>
          </a:xfrm>
          <a:prstGeom prst="rect">
            <a:avLst/>
          </a:prstGeom>
          <a:noFill/>
          <a:ln>
            <a:noFill/>
          </a:ln>
        </p:spPr>
        <p:txBody>
          <a:bodyPr wrap="square" rtlCol="0">
            <a:spAutoFit/>
          </a:bodyPr>
          <a:lstStyle/>
          <a:p>
            <a:pPr algn="just">
              <a:lnSpc>
                <a:spcPct val="80000"/>
              </a:lnSpc>
              <a:spcBef>
                <a:spcPts val="350"/>
              </a:spcBef>
              <a:buFont typeface="Wingdings" panose="05000000000000000000" pitchFamily="2" charset="2"/>
              <a:buChar char=""/>
            </a:pPr>
            <a:endParaRPr lang="fr-FR" altLang="fr-FR" sz="1700" dirty="0" smtClean="0">
              <a:solidFill>
                <a:srgbClr val="000000"/>
              </a:solidFill>
              <a:latin typeface="Calibri" panose="020F0502020204030204" pitchFamily="34" charset="0"/>
              <a:cs typeface="Times New Roman" panose="02020603050405020304" pitchFamily="18" charset="0"/>
            </a:endParaRPr>
          </a:p>
          <a:p>
            <a:pPr algn="just">
              <a:lnSpc>
                <a:spcPct val="80000"/>
              </a:lnSpc>
              <a:spcBef>
                <a:spcPts val="350"/>
              </a:spcBef>
              <a:buFont typeface="Symbol"/>
              <a:buChar char="Þ"/>
            </a:pPr>
            <a:r>
              <a:rPr lang="fr-FR" altLang="fr-FR" sz="1700" dirty="0" smtClean="0">
                <a:solidFill>
                  <a:srgbClr val="009900"/>
                </a:solidFill>
                <a:latin typeface="Calibri" panose="020F0502020204030204" pitchFamily="34" charset="0"/>
                <a:cs typeface="Times New Roman" panose="02020603050405020304" pitchFamily="18" charset="0"/>
              </a:rPr>
              <a:t>départage par le bilan des acquis </a:t>
            </a:r>
            <a:r>
              <a:rPr lang="fr-FR" altLang="fr-FR" sz="1700" b="1" dirty="0" smtClean="0">
                <a:solidFill>
                  <a:srgbClr val="009900"/>
                </a:solidFill>
                <a:latin typeface="Calibri" panose="020F0502020204030204" pitchFamily="34" charset="0"/>
                <a:cs typeface="Times New Roman" panose="02020603050405020304" pitchFamily="18" charset="0"/>
              </a:rPr>
              <a:t>si la demande est supérieure à la capacité d’accueil </a:t>
            </a:r>
            <a:r>
              <a:rPr lang="fr-FR" altLang="fr-FR" sz="1700" dirty="0" smtClean="0">
                <a:solidFill>
                  <a:srgbClr val="009900"/>
                </a:solidFill>
                <a:latin typeface="Calibri" panose="020F0502020204030204" pitchFamily="34" charset="0"/>
                <a:cs typeface="Times New Roman" panose="02020603050405020304" pitchFamily="18" charset="0"/>
              </a:rPr>
              <a:t> </a:t>
            </a:r>
            <a:endParaRPr lang="fr-FR" altLang="fr-FR" sz="1700" dirty="0" smtClean="0">
              <a:solidFill>
                <a:srgbClr val="000000"/>
              </a:solidFill>
              <a:latin typeface="Calibri" panose="020F0502020204030204" pitchFamily="34" charset="0"/>
              <a:cs typeface="Times New Roman" panose="02020603050405020304" pitchFamily="18" charset="0"/>
            </a:endParaRPr>
          </a:p>
        </p:txBody>
      </p:sp>
      <p:sp>
        <p:nvSpPr>
          <p:cNvPr id="12" name="AutoShape 6"/>
          <p:cNvSpPr>
            <a:spLocks noChangeArrowheads="1"/>
          </p:cNvSpPr>
          <p:nvPr/>
        </p:nvSpPr>
        <p:spPr bwMode="auto">
          <a:xfrm rot="20347855">
            <a:off x="30319" y="1915058"/>
            <a:ext cx="782883" cy="314394"/>
          </a:xfrm>
          <a:prstGeom prst="roundRect">
            <a:avLst>
              <a:gd name="adj" fmla="val 16667"/>
            </a:avLst>
          </a:prstGeom>
          <a:gradFill flip="none" rotWithShape="1">
            <a:gsLst>
              <a:gs pos="0">
                <a:srgbClr val="993366">
                  <a:tint val="66000"/>
                  <a:satMod val="160000"/>
                </a:srgbClr>
              </a:gs>
              <a:gs pos="50000">
                <a:srgbClr val="993366">
                  <a:tint val="44500"/>
                  <a:satMod val="160000"/>
                </a:srgbClr>
              </a:gs>
              <a:gs pos="100000">
                <a:srgbClr val="993366">
                  <a:tint val="23500"/>
                  <a:satMod val="160000"/>
                </a:srgbClr>
              </a:gs>
            </a:gsLst>
            <a:path path="circle">
              <a:fillToRect l="50000" t="50000" r="50000" b="50000"/>
            </a:path>
            <a:tileRect/>
          </a:gradFill>
          <a:ln w="12600">
            <a:solidFill>
              <a:srgbClr val="CC0099"/>
            </a:solidFill>
            <a:miter lim="800000"/>
            <a:headEnd/>
            <a:tailEnd/>
          </a:ln>
        </p:spPr>
        <p:txBody>
          <a:bodyPr lIns="90000" tIns="56466" rIns="90000" bIns="45000" anchor="ctr"/>
          <a:lstStyle>
            <a:lvl1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buFont typeface="Times New Roman" panose="02020603050405020304" pitchFamily="18" charset="0"/>
              <a:buNone/>
            </a:pPr>
            <a:r>
              <a:rPr lang="fr-FR" altLang="fr-FR" sz="1600" dirty="0">
                <a:solidFill>
                  <a:srgbClr val="000000"/>
                </a:solidFill>
                <a:latin typeface="Calibri" panose="020F0502020204030204" pitchFamily="34" charset="0"/>
                <a:cs typeface="Arial Unicode MS" panose="020B0604020202020204" pitchFamily="34" charset="-128"/>
              </a:rPr>
              <a:t>STHR</a:t>
            </a:r>
          </a:p>
        </p:txBody>
      </p:sp>
      <p:sp>
        <p:nvSpPr>
          <p:cNvPr id="5" name="ZoneTexte 4"/>
          <p:cNvSpPr txBox="1"/>
          <p:nvPr/>
        </p:nvSpPr>
        <p:spPr>
          <a:xfrm>
            <a:off x="785786" y="1928802"/>
            <a:ext cx="8072494" cy="2449901"/>
          </a:xfrm>
          <a:prstGeom prst="rect">
            <a:avLst/>
          </a:prstGeom>
          <a:noFill/>
          <a:ln>
            <a:noFill/>
          </a:ln>
        </p:spPr>
        <p:txBody>
          <a:bodyPr wrap="square" rtlCol="0">
            <a:spAutoFit/>
          </a:bodyPr>
          <a:lstStyle/>
          <a:p>
            <a:pPr algn="just">
              <a:lnSpc>
                <a:spcPct val="80000"/>
              </a:lnSpc>
              <a:spcBef>
                <a:spcPts val="350"/>
              </a:spcBef>
              <a:buFont typeface="Wingdings" panose="05000000000000000000" pitchFamily="2" charset="2"/>
              <a:buChar char=""/>
            </a:pPr>
            <a:r>
              <a:rPr lang="fr-FR" altLang="fr-FR" b="1" dirty="0" smtClean="0">
                <a:solidFill>
                  <a:srgbClr val="000000"/>
                </a:solidFill>
                <a:latin typeface="Calibri" panose="020F0502020204030204" pitchFamily="34" charset="0"/>
                <a:cs typeface="Times New Roman" panose="02020603050405020304" pitchFamily="18" charset="0"/>
              </a:rPr>
              <a:t>Seconde spécifique  </a:t>
            </a:r>
            <a:r>
              <a:rPr lang="fr-FR" altLang="fr-FR" dirty="0" smtClean="0">
                <a:solidFill>
                  <a:srgbClr val="000000"/>
                </a:solidFill>
                <a:latin typeface="Calibri" panose="020F0502020204030204" pitchFamily="34" charset="0"/>
                <a:cs typeface="Times New Roman" panose="02020603050405020304" pitchFamily="18" charset="0"/>
              </a:rPr>
              <a:t>Sciences et Technologie de l’Hôtellerie et de la Restauration. </a:t>
            </a:r>
          </a:p>
          <a:p>
            <a:pPr algn="just">
              <a:lnSpc>
                <a:spcPct val="80000"/>
              </a:lnSpc>
              <a:spcBef>
                <a:spcPts val="350"/>
              </a:spcBef>
              <a:buFont typeface="Wingdings" panose="05000000000000000000" pitchFamily="2" charset="2"/>
              <a:buChar char=""/>
            </a:pPr>
            <a:endParaRPr lang="fr-FR" altLang="fr-FR" dirty="0" smtClean="0">
              <a:solidFill>
                <a:srgbClr val="000000"/>
              </a:solidFill>
              <a:latin typeface="Calibri" panose="020F0502020204030204" pitchFamily="34" charset="0"/>
              <a:cs typeface="Times New Roman" panose="02020603050405020304" pitchFamily="18" charset="0"/>
            </a:endParaRPr>
          </a:p>
          <a:p>
            <a:pPr algn="just">
              <a:lnSpc>
                <a:spcPct val="80000"/>
              </a:lnSpc>
              <a:spcBef>
                <a:spcPts val="350"/>
              </a:spcBef>
              <a:buFont typeface="Wingdings" panose="05000000000000000000" pitchFamily="2" charset="2"/>
              <a:buChar char=""/>
            </a:pPr>
            <a:r>
              <a:rPr lang="fr-FR" altLang="fr-FR" b="1" dirty="0" smtClean="0">
                <a:solidFill>
                  <a:srgbClr val="000000"/>
                </a:solidFill>
                <a:latin typeface="Calibri" panose="020F0502020204030204" pitchFamily="34" charset="0"/>
                <a:cs typeface="Times New Roman" panose="02020603050405020304" pitchFamily="18" charset="0"/>
              </a:rPr>
              <a:t>Lv3 rares </a:t>
            </a:r>
            <a:r>
              <a:rPr lang="fr-FR" altLang="fr-FR" dirty="0" smtClean="0">
                <a:solidFill>
                  <a:srgbClr val="000000"/>
                </a:solidFill>
                <a:latin typeface="Calibri" panose="020F0502020204030204" pitchFamily="34" charset="0"/>
                <a:cs typeface="Times New Roman" panose="02020603050405020304" pitchFamily="18" charset="0"/>
              </a:rPr>
              <a:t>(Arabe, Chinois, Hébreux, Japonais, Russe).</a:t>
            </a:r>
          </a:p>
          <a:p>
            <a:pPr algn="just">
              <a:lnSpc>
                <a:spcPct val="80000"/>
              </a:lnSpc>
              <a:spcBef>
                <a:spcPts val="350"/>
              </a:spcBef>
            </a:pPr>
            <a:endParaRPr lang="fr-FR" altLang="fr-FR" dirty="0" smtClean="0">
              <a:solidFill>
                <a:srgbClr val="000000"/>
              </a:solidFill>
              <a:latin typeface="Calibri" panose="020F0502020204030204" pitchFamily="34" charset="0"/>
              <a:cs typeface="Times New Roman" panose="02020603050405020304" pitchFamily="18" charset="0"/>
            </a:endParaRPr>
          </a:p>
          <a:p>
            <a:pPr algn="just">
              <a:lnSpc>
                <a:spcPct val="80000"/>
              </a:lnSpc>
              <a:spcBef>
                <a:spcPts val="350"/>
              </a:spcBef>
              <a:buFont typeface="Wingdings" panose="05000000000000000000" pitchFamily="2" charset="2"/>
              <a:buChar char=""/>
            </a:pPr>
            <a:r>
              <a:rPr lang="fr-FR" altLang="fr-FR" b="1" dirty="0" smtClean="0">
                <a:solidFill>
                  <a:srgbClr val="000000"/>
                </a:solidFill>
                <a:latin typeface="Calibri" panose="020F0502020204030204" pitchFamily="34" charset="0"/>
                <a:cs typeface="Times New Roman" panose="02020603050405020304" pitchFamily="18" charset="0"/>
              </a:rPr>
              <a:t>Section Européennes </a:t>
            </a:r>
            <a:r>
              <a:rPr lang="fr-FR" altLang="fr-FR" dirty="0" smtClean="0">
                <a:solidFill>
                  <a:srgbClr val="000000"/>
                </a:solidFill>
                <a:latin typeface="Calibri" panose="020F0502020204030204" pitchFamily="34" charset="0"/>
                <a:cs typeface="Times New Roman" panose="02020603050405020304" pitchFamily="18" charset="0"/>
              </a:rPr>
              <a:t>=&gt; Les élèves ont une priorité sur l’établissement de secteur. </a:t>
            </a:r>
          </a:p>
          <a:p>
            <a:pPr algn="just">
              <a:lnSpc>
                <a:spcPct val="80000"/>
              </a:lnSpc>
              <a:spcBef>
                <a:spcPts val="350"/>
              </a:spcBef>
            </a:pPr>
            <a:endParaRPr lang="fr-FR" altLang="fr-FR" dirty="0" smtClean="0">
              <a:solidFill>
                <a:srgbClr val="000000"/>
              </a:solidFill>
              <a:latin typeface="Calibri" panose="020F0502020204030204" pitchFamily="34" charset="0"/>
              <a:cs typeface="Times New Roman" panose="02020603050405020304" pitchFamily="18" charset="0"/>
            </a:endParaRPr>
          </a:p>
          <a:p>
            <a:pPr algn="just">
              <a:lnSpc>
                <a:spcPct val="80000"/>
              </a:lnSpc>
              <a:spcBef>
                <a:spcPts val="350"/>
              </a:spcBef>
            </a:pPr>
            <a:r>
              <a:rPr lang="fr-FR" altLang="fr-FR" dirty="0" smtClean="0">
                <a:solidFill>
                  <a:srgbClr val="009900"/>
                </a:solidFill>
                <a:latin typeface="Calibri" panose="020F0502020204030204" pitchFamily="34" charset="0"/>
                <a:cs typeface="Times New Roman" panose="02020603050405020304" pitchFamily="18" charset="0"/>
              </a:rPr>
              <a:t> 				      </a:t>
            </a:r>
            <a:r>
              <a:rPr lang="fr-FR" altLang="fr-FR" dirty="0" smtClean="0">
                <a:solidFill>
                  <a:srgbClr val="000000"/>
                </a:solidFill>
                <a:latin typeface="Calibri" panose="020F0502020204030204" pitchFamily="34" charset="0"/>
                <a:cs typeface="Times New Roman" panose="02020603050405020304" pitchFamily="18" charset="0"/>
              </a:rPr>
              <a:t>=&gt; Ils ne le sont pas pour un lycée hors secteur </a:t>
            </a:r>
            <a:r>
              <a:rPr lang="fr-FR" altLang="fr-FR" dirty="0" smtClean="0">
                <a:solidFill>
                  <a:srgbClr val="009900"/>
                </a:solidFill>
                <a:latin typeface="Calibri" panose="020F0502020204030204" pitchFamily="34" charset="0"/>
                <a:cs typeface="Times New Roman" panose="02020603050405020304" pitchFamily="18" charset="0"/>
              </a:rPr>
              <a:t>=&gt; </a:t>
            </a:r>
            <a:r>
              <a:rPr lang="fr-FR" altLang="fr-FR" b="1" dirty="0" smtClean="0">
                <a:solidFill>
                  <a:srgbClr val="009900"/>
                </a:solidFill>
                <a:latin typeface="Calibri" panose="020F0502020204030204" pitchFamily="34" charset="0"/>
                <a:cs typeface="Times New Roman" panose="02020603050405020304" pitchFamily="18" charset="0"/>
              </a:rPr>
              <a:t>départage selon le bilan des acquis après priorité aux élèves de son secteur</a:t>
            </a:r>
            <a:endParaRPr lang="fr-FR" altLang="fr-FR" b="1" dirty="0" smtClean="0">
              <a:solidFill>
                <a:srgbClr val="000000"/>
              </a:solidFill>
              <a:latin typeface="Calibri" panose="020F0502020204030204" pitchFamily="34" charset="0"/>
              <a:cs typeface="Times New Roman" panose="02020603050405020304" pitchFamily="18" charset="0"/>
            </a:endParaRPr>
          </a:p>
          <a:p>
            <a:endParaRPr lang="fr-FR" dirty="0"/>
          </a:p>
        </p:txBody>
      </p:sp>
      <p:sp>
        <p:nvSpPr>
          <p:cNvPr id="6" name="ZoneTexte 5"/>
          <p:cNvSpPr txBox="1"/>
          <p:nvPr/>
        </p:nvSpPr>
        <p:spPr>
          <a:xfrm>
            <a:off x="740066" y="4714884"/>
            <a:ext cx="8072494" cy="1797415"/>
          </a:xfrm>
          <a:prstGeom prst="rect">
            <a:avLst/>
          </a:prstGeom>
          <a:noFill/>
          <a:ln>
            <a:noFill/>
          </a:ln>
        </p:spPr>
        <p:txBody>
          <a:bodyPr wrap="square" rtlCol="0">
            <a:spAutoFit/>
          </a:bodyPr>
          <a:lstStyle/>
          <a:p>
            <a:pPr algn="just">
              <a:lnSpc>
                <a:spcPct val="80000"/>
              </a:lnSpc>
              <a:spcBef>
                <a:spcPts val="350"/>
              </a:spcBef>
              <a:buFont typeface="Wingdings" panose="05000000000000000000" pitchFamily="2" charset="2"/>
              <a:buChar char=""/>
            </a:pPr>
            <a:r>
              <a:rPr lang="fr-FR" altLang="fr-FR" dirty="0" smtClean="0">
                <a:solidFill>
                  <a:srgbClr val="000000"/>
                </a:solidFill>
                <a:latin typeface="Calibri" panose="020F0502020204030204" pitchFamily="34" charset="0"/>
                <a:cs typeface="Times New Roman" panose="02020603050405020304" pitchFamily="18" charset="0"/>
              </a:rPr>
              <a:t> Enseignements </a:t>
            </a:r>
            <a:r>
              <a:rPr lang="fr-FR" altLang="fr-FR" b="1" dirty="0" smtClean="0">
                <a:solidFill>
                  <a:srgbClr val="000000"/>
                </a:solidFill>
                <a:latin typeface="Calibri" pitchFamily="34" charset="0"/>
                <a:cs typeface="Times New Roman" panose="02020603050405020304" pitchFamily="18" charset="0"/>
              </a:rPr>
              <a:t>facultatifs Arts 3h</a:t>
            </a:r>
            <a:r>
              <a:rPr lang="fr-FR" dirty="0" smtClean="0">
                <a:latin typeface="Calibri" pitchFamily="34" charset="0"/>
              </a:rPr>
              <a:t> (arts plastiques, cinéma-audiovisuel, musique, théâtre, histoire des arts, danse)</a:t>
            </a:r>
            <a:r>
              <a:rPr lang="fr-FR" b="1" dirty="0" smtClean="0">
                <a:solidFill>
                  <a:srgbClr val="000000"/>
                </a:solidFill>
                <a:latin typeface="Calibri" pitchFamily="34" charset="0"/>
                <a:cs typeface="Times New Roman" panose="02020603050405020304" pitchFamily="18" charset="0"/>
              </a:rPr>
              <a:t>.</a:t>
            </a:r>
            <a:endParaRPr lang="fr-FR" altLang="fr-FR" b="1" dirty="0" smtClean="0">
              <a:solidFill>
                <a:srgbClr val="000000"/>
              </a:solidFill>
              <a:latin typeface="Calibri" pitchFamily="34" charset="0"/>
              <a:cs typeface="Times New Roman" panose="02020603050405020304" pitchFamily="18" charset="0"/>
            </a:endParaRPr>
          </a:p>
          <a:p>
            <a:pPr algn="just">
              <a:lnSpc>
                <a:spcPct val="80000"/>
              </a:lnSpc>
              <a:spcBef>
                <a:spcPts val="350"/>
              </a:spcBef>
            </a:pPr>
            <a:endParaRPr lang="fr-FR" altLang="fr-FR" b="1" dirty="0" smtClean="0">
              <a:solidFill>
                <a:srgbClr val="000000"/>
              </a:solidFill>
              <a:latin typeface="Calibri" pitchFamily="34" charset="0"/>
              <a:cs typeface="Times New Roman" panose="02020603050405020304" pitchFamily="18" charset="0"/>
            </a:endParaRPr>
          </a:p>
          <a:p>
            <a:pPr algn="just">
              <a:lnSpc>
                <a:spcPct val="80000"/>
              </a:lnSpc>
              <a:spcBef>
                <a:spcPts val="350"/>
              </a:spcBef>
            </a:pPr>
            <a:r>
              <a:rPr lang="fr-FR" altLang="fr-FR" b="1" dirty="0" smtClean="0">
                <a:solidFill>
                  <a:srgbClr val="000000"/>
                </a:solidFill>
                <a:latin typeface="Calibri" pitchFamily="34" charset="0"/>
                <a:cs typeface="Times New Roman" panose="02020603050405020304" pitchFamily="18" charset="0"/>
              </a:rPr>
              <a:t>				    </a:t>
            </a:r>
            <a:r>
              <a:rPr lang="fr-FR" altLang="fr-FR" dirty="0" smtClean="0">
                <a:solidFill>
                  <a:srgbClr val="000000"/>
                </a:solidFill>
                <a:latin typeface="Calibri" pitchFamily="34" charset="0"/>
                <a:cs typeface="Times New Roman" panose="02020603050405020304" pitchFamily="18" charset="0"/>
              </a:rPr>
              <a:t>=&gt; Elèves prioritaires sur le lycée de secteur au moment de son inscription. </a:t>
            </a:r>
          </a:p>
          <a:p>
            <a:pPr algn="just">
              <a:lnSpc>
                <a:spcPct val="80000"/>
              </a:lnSpc>
              <a:spcBef>
                <a:spcPts val="350"/>
              </a:spcBef>
            </a:pPr>
            <a:r>
              <a:rPr lang="fr-FR" altLang="fr-FR" dirty="0" smtClean="0">
                <a:solidFill>
                  <a:srgbClr val="000000"/>
                </a:solidFill>
                <a:latin typeface="Calibri" pitchFamily="34" charset="0"/>
                <a:cs typeface="Times New Roman" panose="02020603050405020304" pitchFamily="18" charset="0"/>
              </a:rPr>
              <a:t>				    =&gt; Si demande hors secteur et qu’il reste des places : </a:t>
            </a:r>
            <a:r>
              <a:rPr lang="fr-FR" altLang="fr-FR" b="1" dirty="0" smtClean="0">
                <a:solidFill>
                  <a:srgbClr val="009900"/>
                </a:solidFill>
                <a:latin typeface="Calibri" pitchFamily="34" charset="0"/>
                <a:cs typeface="Times New Roman" panose="02020603050405020304" pitchFamily="18" charset="0"/>
              </a:rPr>
              <a:t>étude du projet de l’élève </a:t>
            </a:r>
            <a:r>
              <a:rPr lang="fr-FR" altLang="fr-FR" dirty="0" smtClean="0">
                <a:solidFill>
                  <a:srgbClr val="009900"/>
                </a:solidFill>
                <a:latin typeface="Calibri" pitchFamily="34" charset="0"/>
                <a:cs typeface="Times New Roman" panose="02020603050405020304" pitchFamily="18" charset="0"/>
              </a:rPr>
              <a:t>(fiche spécifique).</a:t>
            </a:r>
            <a:endParaRPr lang="fr-FR" dirty="0"/>
          </a:p>
        </p:txBody>
      </p:sp>
    </p:spTree>
    <p:extLst>
      <p:ext uri="{BB962C8B-B14F-4D97-AF65-F5344CB8AC3E}">
        <p14:creationId xmlns:p14="http://schemas.microsoft.com/office/powerpoint/2010/main" xmlns="" val="10000814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ChangeArrowheads="1"/>
          </p:cNvSpPr>
          <p:nvPr/>
        </p:nvSpPr>
        <p:spPr bwMode="auto">
          <a:xfrm>
            <a:off x="611560" y="97900"/>
            <a:ext cx="8064500" cy="758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360">
                <a:solidFill>
                  <a:srgbClr val="000000"/>
                </a:solidFill>
                <a:miter lim="800000"/>
                <a:headEnd/>
                <a:tailEnd/>
              </a14:hiddenLine>
            </a:ext>
          </a:extLst>
        </p:spPr>
        <p:txBody>
          <a:bodyPr lIns="90000" tIns="60876" rIns="90000" bIns="45000"/>
          <a:lstStyle>
            <a:lvl1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buFont typeface="Times New Roman" panose="02020603050405020304" pitchFamily="18" charset="0"/>
              <a:buNone/>
            </a:pPr>
            <a:r>
              <a:rPr lang="fr-FR" altLang="fr-FR" sz="2200" b="1" dirty="0">
                <a:solidFill>
                  <a:srgbClr val="000000"/>
                </a:solidFill>
                <a:latin typeface="Times New Roman" panose="02020603050405020304" pitchFamily="18" charset="0"/>
                <a:cs typeface="Times New Roman" panose="02020603050405020304" pitchFamily="18" charset="0"/>
              </a:rPr>
              <a:t>L'affectation en voie </a:t>
            </a:r>
            <a:r>
              <a:rPr lang="fr-FR" altLang="fr-FR" sz="2200" b="1" dirty="0" smtClean="0">
                <a:solidFill>
                  <a:srgbClr val="000000"/>
                </a:solidFill>
                <a:latin typeface="Times New Roman" panose="02020603050405020304" pitchFamily="18" charset="0"/>
                <a:cs typeface="Times New Roman" panose="02020603050405020304" pitchFamily="18" charset="0"/>
              </a:rPr>
              <a:t>professionnelle</a:t>
            </a:r>
            <a:endParaRPr lang="fr-FR" altLang="fr-FR" sz="2200" b="1" dirty="0">
              <a:solidFill>
                <a:srgbClr val="000000"/>
              </a:solidFill>
              <a:latin typeface="Times New Roman" panose="02020603050405020304" pitchFamily="18" charset="0"/>
              <a:cs typeface="Times New Roman" panose="02020603050405020304" pitchFamily="18" charset="0"/>
            </a:endParaRPr>
          </a:p>
        </p:txBody>
      </p:sp>
      <p:sp>
        <p:nvSpPr>
          <p:cNvPr id="9" name="ZoneTexte 8"/>
          <p:cNvSpPr txBox="1"/>
          <p:nvPr/>
        </p:nvSpPr>
        <p:spPr>
          <a:xfrm>
            <a:off x="571472" y="928670"/>
            <a:ext cx="8072494" cy="1604542"/>
          </a:xfrm>
          <a:prstGeom prst="rect">
            <a:avLst/>
          </a:prstGeom>
          <a:noFill/>
          <a:ln>
            <a:noFill/>
          </a:ln>
        </p:spPr>
        <p:txBody>
          <a:bodyPr wrap="square" rtlCol="0">
            <a:spAutoFit/>
          </a:bodyPr>
          <a:lstStyle/>
          <a:p>
            <a:pPr algn="just">
              <a:lnSpc>
                <a:spcPct val="80000"/>
              </a:lnSpc>
              <a:spcBef>
                <a:spcPts val="350"/>
              </a:spcBef>
            </a:pPr>
            <a:r>
              <a:rPr lang="fr-FR" altLang="fr-FR" sz="1700" dirty="0" smtClean="0">
                <a:solidFill>
                  <a:srgbClr val="000000"/>
                </a:solidFill>
                <a:latin typeface="Calibri" panose="020F0502020204030204" pitchFamily="34" charset="0"/>
                <a:cs typeface="Times New Roman" panose="02020603050405020304" pitchFamily="18" charset="0"/>
              </a:rPr>
              <a:t>Les Bac pro et CAP sont classés par groupes de spécialités.</a:t>
            </a:r>
          </a:p>
          <a:p>
            <a:pPr algn="just">
              <a:lnSpc>
                <a:spcPct val="80000"/>
              </a:lnSpc>
              <a:spcBef>
                <a:spcPts val="350"/>
              </a:spcBef>
            </a:pPr>
            <a:endParaRPr lang="fr-FR" altLang="fr-FR" sz="1700" dirty="0" smtClean="0">
              <a:latin typeface="Calibri" panose="020F0502020204030204" pitchFamily="34" charset="0"/>
              <a:cs typeface="Times New Roman" panose="02020603050405020304" pitchFamily="18" charset="0"/>
            </a:endParaRPr>
          </a:p>
          <a:p>
            <a:pPr algn="just">
              <a:lnSpc>
                <a:spcPct val="80000"/>
              </a:lnSpc>
              <a:spcBef>
                <a:spcPts val="350"/>
              </a:spcBef>
            </a:pPr>
            <a:r>
              <a:rPr lang="fr-FR" altLang="fr-FR" sz="1700" dirty="0" smtClean="0">
                <a:latin typeface="Calibri" panose="020F0502020204030204" pitchFamily="34" charset="0"/>
                <a:cs typeface="Times New Roman" panose="02020603050405020304" pitchFamily="18" charset="0"/>
              </a:rPr>
              <a:t>Auxquels on applique </a:t>
            </a:r>
            <a:r>
              <a:rPr lang="fr-FR" altLang="fr-FR" sz="1700" dirty="0" smtClean="0">
                <a:solidFill>
                  <a:srgbClr val="009900"/>
                </a:solidFill>
                <a:latin typeface="Calibri" panose="020F0502020204030204" pitchFamily="34" charset="0"/>
                <a:cs typeface="Times New Roman" panose="02020603050405020304" pitchFamily="18" charset="0"/>
              </a:rPr>
              <a:t>=&gt; départage par le bilan des acquis</a:t>
            </a:r>
          </a:p>
          <a:p>
            <a:pPr algn="just">
              <a:lnSpc>
                <a:spcPct val="80000"/>
              </a:lnSpc>
              <a:spcBef>
                <a:spcPts val="350"/>
              </a:spcBef>
            </a:pPr>
            <a:endParaRPr lang="fr-FR" altLang="fr-FR" sz="1700" dirty="0" smtClean="0">
              <a:latin typeface="Calibri" panose="020F0502020204030204" pitchFamily="34" charset="0"/>
              <a:cs typeface="Times New Roman" panose="02020603050405020304" pitchFamily="18" charset="0"/>
            </a:endParaRPr>
          </a:p>
          <a:p>
            <a:pPr algn="just">
              <a:lnSpc>
                <a:spcPct val="80000"/>
              </a:lnSpc>
              <a:spcBef>
                <a:spcPts val="350"/>
              </a:spcBef>
            </a:pPr>
            <a:endParaRPr lang="fr-FR" altLang="fr-FR" sz="1700" dirty="0" smtClean="0">
              <a:latin typeface="Calibri" panose="020F0502020204030204" pitchFamily="34" charset="0"/>
              <a:cs typeface="Times New Roman" panose="02020603050405020304" pitchFamily="18" charset="0"/>
            </a:endParaRPr>
          </a:p>
          <a:p>
            <a:pPr algn="just">
              <a:lnSpc>
                <a:spcPct val="80000"/>
              </a:lnSpc>
              <a:spcBef>
                <a:spcPts val="350"/>
              </a:spcBef>
            </a:pPr>
            <a:r>
              <a:rPr lang="fr-FR" altLang="fr-FR" sz="1700" dirty="0" smtClean="0">
                <a:latin typeface="Calibri" panose="020F0502020204030204" pitchFamily="34" charset="0"/>
                <a:cs typeface="Times New Roman" panose="02020603050405020304" pitchFamily="18" charset="0"/>
              </a:rPr>
              <a:t>Pour certaines formations l’élève passe en plus la procédure </a:t>
            </a:r>
            <a:r>
              <a:rPr lang="fr-FR" altLang="fr-FR" sz="1700" dirty="0" smtClean="0">
                <a:solidFill>
                  <a:srgbClr val="009900"/>
                </a:solidFill>
                <a:latin typeface="Calibri" panose="020F0502020204030204" pitchFamily="34" charset="0"/>
                <a:cs typeface="Times New Roman" panose="02020603050405020304" pitchFamily="18" charset="0"/>
              </a:rPr>
              <a:t>PASSPRO </a:t>
            </a:r>
            <a:endParaRPr lang="fr-FR" altLang="fr-FR" sz="1700" dirty="0" smtClean="0">
              <a:latin typeface="Calibri" panose="020F0502020204030204" pitchFamily="34" charset="0"/>
              <a:cs typeface="Times New Roman" panose="02020603050405020304" pitchFamily="18" charset="0"/>
            </a:endParaRPr>
          </a:p>
        </p:txBody>
      </p:sp>
      <p:pic>
        <p:nvPicPr>
          <p:cNvPr id="5" name="Picture 2"/>
          <p:cNvPicPr>
            <a:picLocks noChangeAspect="1" noChangeArrowheads="1"/>
          </p:cNvPicPr>
          <p:nvPr/>
        </p:nvPicPr>
        <p:blipFill>
          <a:blip r:embed="rId2" cstate="print"/>
          <a:srcRect/>
          <a:stretch>
            <a:fillRect/>
          </a:stretch>
        </p:blipFill>
        <p:spPr bwMode="auto">
          <a:xfrm>
            <a:off x="60960" y="3075618"/>
            <a:ext cx="9032132" cy="2643206"/>
          </a:xfrm>
          <a:prstGeom prst="rect">
            <a:avLst/>
          </a:prstGeom>
          <a:noFill/>
          <a:ln w="9525">
            <a:noFill/>
            <a:miter lim="800000"/>
            <a:headEnd/>
            <a:tailEnd/>
          </a:ln>
          <a:effectLst/>
        </p:spPr>
      </p:pic>
    </p:spTree>
    <p:extLst>
      <p:ext uri="{BB962C8B-B14F-4D97-AF65-F5344CB8AC3E}">
        <p14:creationId xmlns:p14="http://schemas.microsoft.com/office/powerpoint/2010/main" xmlns="" val="100008140"/>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2687638" y="-177800"/>
            <a:ext cx="3690937" cy="58578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nchor="b"/>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Gothic" panose="020B0609070205080204" pitchFamily="49"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Gothic" panose="020B0609070205080204" pitchFamily="49"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Gothic" panose="020B0609070205080204" pitchFamily="49"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Gothic" panose="020B0609070205080204" pitchFamily="49"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Gothic" panose="020B0609070205080204" pitchFamily="49"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Gothic" panose="020B0609070205080204" pitchFamily="49"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Gothic" panose="020B0609070205080204" pitchFamily="49"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Gothic" panose="020B0609070205080204" pitchFamily="49"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Gothic" panose="020B0609070205080204" pitchFamily="49" charset="-128"/>
              </a:defRPr>
            </a:lvl9pPr>
          </a:lstStyle>
          <a:p>
            <a:pPr algn="ctr" eaLnBrk="1" hangingPunct="1">
              <a:spcBef>
                <a:spcPct val="0"/>
              </a:spcBef>
            </a:pPr>
            <a:r>
              <a:rPr lang="fr-FR" altLang="fr-FR" sz="2400" dirty="0">
                <a:latin typeface="Engravers MT" panose="02090707080505020304" pitchFamily="18" charset="0"/>
                <a:ea typeface="Microsoft YaHei" panose="020B0503020204020204" pitchFamily="34" charset="-122"/>
              </a:rPr>
              <a:t>Que faire si …..</a:t>
            </a:r>
          </a:p>
        </p:txBody>
      </p:sp>
      <p:sp>
        <p:nvSpPr>
          <p:cNvPr id="19459" name="Text Box 3"/>
          <p:cNvSpPr txBox="1">
            <a:spLocks noChangeArrowheads="1"/>
          </p:cNvSpPr>
          <p:nvPr/>
        </p:nvSpPr>
        <p:spPr bwMode="auto">
          <a:xfrm>
            <a:off x="2501900" y="514350"/>
            <a:ext cx="6390580" cy="1853970"/>
          </a:xfrm>
          <a:prstGeom prst="rect">
            <a:avLst/>
          </a:prstGeom>
          <a:noFill/>
          <a:ln w="19080">
            <a:solidFill>
              <a:schemeClr val="tx1"/>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square" lIns="90000" tIns="46800" rIns="90000" bIns="46800">
            <a:spAutoFit/>
          </a:bodyPr>
          <a:lstStyle>
            <a:lvl1pPr marL="284163" indent="-284163">
              <a:spcBef>
                <a:spcPts val="800"/>
              </a:spcBef>
              <a:buClr>
                <a:srgbClr val="000000"/>
              </a:buClr>
              <a:buSzPct val="100000"/>
              <a:buFont typeface="Times New Roman" panose="02020603050405020304" pitchFamily="18" charset="0"/>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3200">
                <a:solidFill>
                  <a:srgbClr val="000000"/>
                </a:solidFill>
                <a:latin typeface="Arial" panose="020B0604020202020204" pitchFamily="34" charset="0"/>
                <a:ea typeface="MS Gothic" panose="020B0609070205080204" pitchFamily="49" charset="-128"/>
              </a:defRPr>
            </a:lvl1pPr>
            <a:lvl2pPr>
              <a:spcBef>
                <a:spcPts val="700"/>
              </a:spcBef>
              <a:buClr>
                <a:srgbClr val="000000"/>
              </a:buClr>
              <a:buSzPct val="100000"/>
              <a:buFont typeface="Times New Roman" panose="02020603050405020304" pitchFamily="18" charset="0"/>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800">
                <a:solidFill>
                  <a:srgbClr val="000000"/>
                </a:solidFill>
                <a:latin typeface="Arial" panose="020B0604020202020204" pitchFamily="34" charset="0"/>
                <a:ea typeface="MS Gothic" panose="020B0609070205080204" pitchFamily="49" charset="-128"/>
              </a:defRPr>
            </a:lvl2pPr>
            <a:lvl3pPr>
              <a:spcBef>
                <a:spcPts val="600"/>
              </a:spcBef>
              <a:buClr>
                <a:srgbClr val="000000"/>
              </a:buClr>
              <a:buSzPct val="100000"/>
              <a:buFont typeface="Times New Roman" panose="02020603050405020304" pitchFamily="18" charset="0"/>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400">
                <a:solidFill>
                  <a:srgbClr val="000000"/>
                </a:solidFill>
                <a:latin typeface="Arial" panose="020B0604020202020204" pitchFamily="34" charset="0"/>
                <a:ea typeface="MS Gothic" panose="020B0609070205080204" pitchFamily="49" charset="-128"/>
              </a:defRPr>
            </a:lvl3pPr>
            <a:lvl4pPr>
              <a:spcBef>
                <a:spcPts val="500"/>
              </a:spcBef>
              <a:buClr>
                <a:srgbClr val="000000"/>
              </a:buClr>
              <a:buSzPct val="100000"/>
              <a:buFont typeface="Times New Roman" panose="02020603050405020304" pitchFamily="18" charset="0"/>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000">
                <a:solidFill>
                  <a:srgbClr val="000000"/>
                </a:solidFill>
                <a:latin typeface="Arial" panose="020B0604020202020204" pitchFamily="34" charset="0"/>
                <a:ea typeface="MS Gothic" panose="020B0609070205080204" pitchFamily="49" charset="-128"/>
              </a:defRPr>
            </a:lvl4pPr>
            <a:lvl5pPr>
              <a:spcBef>
                <a:spcPts val="500"/>
              </a:spcBef>
              <a:buClr>
                <a:srgbClr val="000000"/>
              </a:buClr>
              <a:buSzPct val="100000"/>
              <a:buFont typeface="Times New Roman" panose="02020603050405020304" pitchFamily="18" charset="0"/>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000">
                <a:solidFill>
                  <a:srgbClr val="000000"/>
                </a:solidFill>
                <a:latin typeface="Arial" panose="020B0604020202020204" pitchFamily="34" charset="0"/>
                <a:ea typeface="MS Gothic" panose="020B0609070205080204" pitchFamily="49"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000">
                <a:solidFill>
                  <a:srgbClr val="000000"/>
                </a:solidFill>
                <a:latin typeface="Arial" panose="020B0604020202020204" pitchFamily="34" charset="0"/>
                <a:ea typeface="MS Gothic" panose="020B0609070205080204" pitchFamily="49"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000">
                <a:solidFill>
                  <a:srgbClr val="000000"/>
                </a:solidFill>
                <a:latin typeface="Arial" panose="020B0604020202020204" pitchFamily="34" charset="0"/>
                <a:ea typeface="MS Gothic" panose="020B0609070205080204" pitchFamily="49"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000">
                <a:solidFill>
                  <a:srgbClr val="000000"/>
                </a:solidFill>
                <a:latin typeface="Arial" panose="020B0604020202020204" pitchFamily="34" charset="0"/>
                <a:ea typeface="MS Gothic" panose="020B0609070205080204" pitchFamily="49"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000">
                <a:solidFill>
                  <a:srgbClr val="000000"/>
                </a:solidFill>
                <a:latin typeface="Arial" panose="020B0604020202020204" pitchFamily="34" charset="0"/>
                <a:ea typeface="MS Gothic" panose="020B0609070205080204" pitchFamily="49" charset="-128"/>
              </a:defRPr>
            </a:lvl9pPr>
          </a:lstStyle>
          <a:p>
            <a:pPr algn="just" eaLnBrk="1" hangingPunct="1">
              <a:spcBef>
                <a:spcPts val="1125"/>
              </a:spcBef>
              <a:buFont typeface="Baskerville Old Face" panose="02020602080505020303" pitchFamily="18" charset="0"/>
              <a:buChar char="-"/>
            </a:pPr>
            <a:r>
              <a:rPr lang="fr-FR" altLang="fr-FR" sz="1600" dirty="0">
                <a:latin typeface="Baskerville Old Face" panose="02020602080505020303" pitchFamily="18" charset="0"/>
                <a:ea typeface="Microsoft YaHei" panose="020B0503020204020204" pitchFamily="34" charset="-122"/>
              </a:rPr>
              <a:t>Votre</a:t>
            </a:r>
            <a:r>
              <a:rPr lang="fr-FR" altLang="fr-FR" sz="1600" dirty="0">
                <a:solidFill>
                  <a:srgbClr val="FFFFFF"/>
                </a:solidFill>
                <a:latin typeface="Baskerville Old Face" panose="02020602080505020303" pitchFamily="18" charset="0"/>
                <a:ea typeface="Microsoft YaHei" panose="020B0503020204020204" pitchFamily="34" charset="-122"/>
              </a:rPr>
              <a:t> </a:t>
            </a:r>
            <a:r>
              <a:rPr lang="fr-FR" altLang="fr-FR" sz="1600" dirty="0">
                <a:solidFill>
                  <a:srgbClr val="EB613D"/>
                </a:solidFill>
                <a:latin typeface="Baskerville Old Face" panose="02020602080505020303" pitchFamily="18" charset="0"/>
                <a:ea typeface="Microsoft YaHei" panose="020B0503020204020204" pitchFamily="34" charset="-122"/>
              </a:rPr>
              <a:t>enfant quitte l’éducation nationale</a:t>
            </a:r>
            <a:r>
              <a:rPr lang="fr-FR" altLang="fr-FR" sz="1600" dirty="0">
                <a:solidFill>
                  <a:srgbClr val="FFFFFF"/>
                </a:solidFill>
                <a:latin typeface="Baskerville Old Face" panose="02020602080505020303" pitchFamily="18" charset="0"/>
                <a:ea typeface="Microsoft YaHei" panose="020B0503020204020204" pitchFamily="34" charset="-122"/>
              </a:rPr>
              <a:t>, </a:t>
            </a:r>
            <a:r>
              <a:rPr lang="fr-FR" altLang="fr-FR" sz="1600" dirty="0">
                <a:latin typeface="Baskerville Old Face" panose="02020602080505020303" pitchFamily="18" charset="0"/>
                <a:ea typeface="Microsoft YaHei" panose="020B0503020204020204" pitchFamily="34" charset="-122"/>
              </a:rPr>
              <a:t>il s’agit de démarches personnelles de sa part, aidé de la famille. </a:t>
            </a:r>
          </a:p>
          <a:p>
            <a:pPr algn="just" eaLnBrk="1" hangingPunct="1">
              <a:spcBef>
                <a:spcPts val="1125"/>
              </a:spcBef>
              <a:buFont typeface="Baskerville Old Face" panose="02020602080505020303" pitchFamily="18" charset="0"/>
              <a:buChar char="-"/>
            </a:pPr>
            <a:r>
              <a:rPr lang="fr-FR" altLang="fr-FR" sz="1600" dirty="0">
                <a:latin typeface="Baskerville Old Face" panose="02020602080505020303" pitchFamily="18" charset="0"/>
                <a:ea typeface="Microsoft YaHei" panose="020B0503020204020204" pitchFamily="34" charset="-122"/>
              </a:rPr>
              <a:t>C’est à vous de contacter les Centres de Formations pour Apprentis (CFA) qui préparent au diplôme souhaité et de trouver un patron. </a:t>
            </a:r>
          </a:p>
          <a:p>
            <a:pPr algn="just" eaLnBrk="1" hangingPunct="1">
              <a:spcBef>
                <a:spcPts val="1125"/>
              </a:spcBef>
              <a:buFont typeface="Baskerville Old Face" panose="02020602080505020303" pitchFamily="18" charset="0"/>
              <a:buChar char="-"/>
            </a:pPr>
            <a:r>
              <a:rPr lang="fr-FR" altLang="fr-FR" sz="1600" dirty="0">
                <a:latin typeface="Baskerville Old Face" panose="02020602080505020303" pitchFamily="18" charset="0"/>
                <a:ea typeface="Microsoft YaHei" panose="020B0503020204020204" pitchFamily="34" charset="-122"/>
              </a:rPr>
              <a:t>Il est </a:t>
            </a:r>
            <a:r>
              <a:rPr lang="fr-FR" altLang="fr-FR" sz="1600" dirty="0">
                <a:solidFill>
                  <a:srgbClr val="EB613D"/>
                </a:solidFill>
                <a:latin typeface="Baskerville Old Face" panose="02020602080505020303" pitchFamily="18" charset="0"/>
                <a:ea typeface="Microsoft YaHei" panose="020B0503020204020204" pitchFamily="34" charset="-122"/>
              </a:rPr>
              <a:t>vivement conseillé </a:t>
            </a:r>
            <a:r>
              <a:rPr lang="fr-FR" altLang="fr-FR" sz="1600" dirty="0">
                <a:latin typeface="Baskerville Old Face" panose="02020602080505020303" pitchFamily="18" charset="0"/>
                <a:ea typeface="Microsoft YaHei" panose="020B0503020204020204" pitchFamily="34" charset="-122"/>
              </a:rPr>
              <a:t>aux familles de formuler </a:t>
            </a:r>
            <a:r>
              <a:rPr lang="fr-FR" altLang="fr-FR" sz="1600" dirty="0">
                <a:solidFill>
                  <a:srgbClr val="EB613D"/>
                </a:solidFill>
                <a:latin typeface="Baskerville Old Face" panose="02020602080505020303" pitchFamily="18" charset="0"/>
                <a:ea typeface="Microsoft YaHei" panose="020B0503020204020204" pitchFamily="34" charset="-122"/>
              </a:rPr>
              <a:t>des vœux sur les lycées professionnels</a:t>
            </a:r>
            <a:r>
              <a:rPr lang="fr-FR" altLang="fr-FR" sz="1600" dirty="0">
                <a:solidFill>
                  <a:srgbClr val="FFC000"/>
                </a:solidFill>
                <a:latin typeface="Baskerville Old Face" panose="02020602080505020303" pitchFamily="18" charset="0"/>
                <a:ea typeface="Microsoft YaHei" panose="020B0503020204020204" pitchFamily="34" charset="-122"/>
              </a:rPr>
              <a:t>.</a:t>
            </a:r>
          </a:p>
        </p:txBody>
      </p:sp>
      <p:sp>
        <p:nvSpPr>
          <p:cNvPr id="19460" name="Text Box 4"/>
          <p:cNvSpPr txBox="1">
            <a:spLocks noChangeArrowheads="1"/>
          </p:cNvSpPr>
          <p:nvPr/>
        </p:nvSpPr>
        <p:spPr bwMode="auto">
          <a:xfrm>
            <a:off x="2476500" y="2643182"/>
            <a:ext cx="6415980" cy="1607749"/>
          </a:xfrm>
          <a:prstGeom prst="rect">
            <a:avLst/>
          </a:prstGeom>
          <a:noFill/>
          <a:ln w="19080">
            <a:solidFill>
              <a:schemeClr val="tx1"/>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square" lIns="90000" tIns="46800" rIns="90000" bIns="46800">
            <a:spAutoFit/>
          </a:bodyPr>
          <a:lstStyle>
            <a:lvl1pPr marL="284163" indent="-284163">
              <a:spcBef>
                <a:spcPts val="800"/>
              </a:spcBef>
              <a:buClr>
                <a:srgbClr val="000000"/>
              </a:buClr>
              <a:buSzPct val="100000"/>
              <a:buFont typeface="Times New Roman" panose="02020603050405020304" pitchFamily="18" charset="0"/>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3200">
                <a:solidFill>
                  <a:srgbClr val="000000"/>
                </a:solidFill>
                <a:latin typeface="Arial" panose="020B0604020202020204" pitchFamily="34" charset="0"/>
                <a:ea typeface="MS Gothic" panose="020B0609070205080204" pitchFamily="49" charset="-128"/>
              </a:defRPr>
            </a:lvl1pPr>
            <a:lvl2pPr>
              <a:spcBef>
                <a:spcPts val="700"/>
              </a:spcBef>
              <a:buClr>
                <a:srgbClr val="000000"/>
              </a:buClr>
              <a:buSzPct val="100000"/>
              <a:buFont typeface="Times New Roman" panose="02020603050405020304" pitchFamily="18" charset="0"/>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800">
                <a:solidFill>
                  <a:srgbClr val="000000"/>
                </a:solidFill>
                <a:latin typeface="Arial" panose="020B0604020202020204" pitchFamily="34" charset="0"/>
                <a:ea typeface="MS Gothic" panose="020B0609070205080204" pitchFamily="49" charset="-128"/>
              </a:defRPr>
            </a:lvl2pPr>
            <a:lvl3pPr>
              <a:spcBef>
                <a:spcPts val="600"/>
              </a:spcBef>
              <a:buClr>
                <a:srgbClr val="000000"/>
              </a:buClr>
              <a:buSzPct val="100000"/>
              <a:buFont typeface="Times New Roman" panose="02020603050405020304" pitchFamily="18" charset="0"/>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400">
                <a:solidFill>
                  <a:srgbClr val="000000"/>
                </a:solidFill>
                <a:latin typeface="Arial" panose="020B0604020202020204" pitchFamily="34" charset="0"/>
                <a:ea typeface="MS Gothic" panose="020B0609070205080204" pitchFamily="49" charset="-128"/>
              </a:defRPr>
            </a:lvl3pPr>
            <a:lvl4pPr>
              <a:spcBef>
                <a:spcPts val="500"/>
              </a:spcBef>
              <a:buClr>
                <a:srgbClr val="000000"/>
              </a:buClr>
              <a:buSzPct val="100000"/>
              <a:buFont typeface="Times New Roman" panose="02020603050405020304" pitchFamily="18" charset="0"/>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000">
                <a:solidFill>
                  <a:srgbClr val="000000"/>
                </a:solidFill>
                <a:latin typeface="Arial" panose="020B0604020202020204" pitchFamily="34" charset="0"/>
                <a:ea typeface="MS Gothic" panose="020B0609070205080204" pitchFamily="49" charset="-128"/>
              </a:defRPr>
            </a:lvl4pPr>
            <a:lvl5pPr>
              <a:spcBef>
                <a:spcPts val="500"/>
              </a:spcBef>
              <a:buClr>
                <a:srgbClr val="000000"/>
              </a:buClr>
              <a:buSzPct val="100000"/>
              <a:buFont typeface="Times New Roman" panose="02020603050405020304" pitchFamily="18" charset="0"/>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000">
                <a:solidFill>
                  <a:srgbClr val="000000"/>
                </a:solidFill>
                <a:latin typeface="Arial" panose="020B0604020202020204" pitchFamily="34" charset="0"/>
                <a:ea typeface="MS Gothic" panose="020B0609070205080204" pitchFamily="49"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000">
                <a:solidFill>
                  <a:srgbClr val="000000"/>
                </a:solidFill>
                <a:latin typeface="Arial" panose="020B0604020202020204" pitchFamily="34" charset="0"/>
                <a:ea typeface="MS Gothic" panose="020B0609070205080204" pitchFamily="49"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000">
                <a:solidFill>
                  <a:srgbClr val="000000"/>
                </a:solidFill>
                <a:latin typeface="Arial" panose="020B0604020202020204" pitchFamily="34" charset="0"/>
                <a:ea typeface="MS Gothic" panose="020B0609070205080204" pitchFamily="49"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000">
                <a:solidFill>
                  <a:srgbClr val="000000"/>
                </a:solidFill>
                <a:latin typeface="Arial" panose="020B0604020202020204" pitchFamily="34" charset="0"/>
                <a:ea typeface="MS Gothic" panose="020B0609070205080204" pitchFamily="49"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000">
                <a:solidFill>
                  <a:srgbClr val="000000"/>
                </a:solidFill>
                <a:latin typeface="Arial" panose="020B0604020202020204" pitchFamily="34" charset="0"/>
                <a:ea typeface="MS Gothic" panose="020B0609070205080204" pitchFamily="49" charset="-128"/>
              </a:defRPr>
            </a:lvl9pPr>
          </a:lstStyle>
          <a:p>
            <a:pPr eaLnBrk="1" hangingPunct="1">
              <a:spcBef>
                <a:spcPts val="1125"/>
              </a:spcBef>
              <a:buFont typeface="Baskerville Old Face" panose="02020602080505020303" pitchFamily="18" charset="0"/>
              <a:buChar char="-"/>
            </a:pPr>
            <a:r>
              <a:rPr lang="fr-FR" altLang="fr-FR" sz="1600" dirty="0">
                <a:latin typeface="Baskerville Old Face" panose="02020602080505020303" pitchFamily="18" charset="0"/>
                <a:ea typeface="Microsoft YaHei" panose="020B0503020204020204" pitchFamily="34" charset="-122"/>
              </a:rPr>
              <a:t>Ils dépendent du ministère de l’agriculture.</a:t>
            </a:r>
          </a:p>
          <a:p>
            <a:pPr algn="just" eaLnBrk="1" hangingPunct="1">
              <a:spcBef>
                <a:spcPts val="1125"/>
              </a:spcBef>
              <a:buFont typeface="Baskerville Old Face" panose="02020602080505020303" pitchFamily="18" charset="0"/>
              <a:buChar char="-"/>
            </a:pPr>
            <a:r>
              <a:rPr lang="fr-FR" altLang="fr-FR" sz="1600" dirty="0">
                <a:latin typeface="Baskerville Old Face" panose="02020602080505020303" pitchFamily="18" charset="0"/>
                <a:ea typeface="Microsoft YaHei" panose="020B0503020204020204" pitchFamily="34" charset="-122"/>
              </a:rPr>
              <a:t>Ils passent par AFFELNET </a:t>
            </a:r>
            <a:r>
              <a:rPr lang="fr-FR" altLang="fr-FR" sz="1600" dirty="0">
                <a:solidFill>
                  <a:srgbClr val="EB613D"/>
                </a:solidFill>
                <a:latin typeface="Baskerville Old Face" panose="02020602080505020303" pitchFamily="18" charset="0"/>
                <a:ea typeface="Microsoft YaHei" panose="020B0503020204020204" pitchFamily="34" charset="-122"/>
              </a:rPr>
              <a:t>quand ils sont publics ou </a:t>
            </a:r>
            <a:r>
              <a:rPr lang="fr-FR" altLang="fr-FR" sz="1600" u="sng" dirty="0">
                <a:solidFill>
                  <a:srgbClr val="EB613D"/>
                </a:solidFill>
                <a:latin typeface="Baskerville Old Face" panose="02020602080505020303" pitchFamily="18" charset="0"/>
                <a:ea typeface="Microsoft YaHei" panose="020B0503020204020204" pitchFamily="34" charset="-122"/>
              </a:rPr>
              <a:t>peuvent être payant</a:t>
            </a:r>
            <a:r>
              <a:rPr lang="fr-FR" altLang="fr-FR" sz="1600" dirty="0">
                <a:solidFill>
                  <a:srgbClr val="EB613D"/>
                </a:solidFill>
                <a:latin typeface="Baskerville Old Face" panose="02020602080505020303" pitchFamily="18" charset="0"/>
                <a:ea typeface="Microsoft YaHei" panose="020B0503020204020204" pitchFamily="34" charset="-122"/>
              </a:rPr>
              <a:t>. </a:t>
            </a:r>
          </a:p>
          <a:p>
            <a:pPr algn="just" eaLnBrk="1" hangingPunct="1">
              <a:spcBef>
                <a:spcPts val="1125"/>
              </a:spcBef>
              <a:buFont typeface="Baskerville Old Face" panose="02020602080505020303" pitchFamily="18" charset="0"/>
              <a:buChar char="-"/>
            </a:pPr>
            <a:r>
              <a:rPr lang="fr-FR" altLang="fr-FR" sz="1600" dirty="0">
                <a:latin typeface="Baskerville Old Face" panose="02020602080505020303" pitchFamily="18" charset="0"/>
                <a:ea typeface="Microsoft YaHei" panose="020B0503020204020204" pitchFamily="34" charset="-122"/>
              </a:rPr>
              <a:t>Il est recommandé de prendre préalablement contact avec ces établissements à l’occasion des journées portes ouvertes.</a:t>
            </a:r>
          </a:p>
        </p:txBody>
      </p:sp>
      <p:sp>
        <p:nvSpPr>
          <p:cNvPr id="19461" name="Text Box 5"/>
          <p:cNvSpPr txBox="1">
            <a:spLocks noChangeArrowheads="1"/>
          </p:cNvSpPr>
          <p:nvPr/>
        </p:nvSpPr>
        <p:spPr bwMode="auto">
          <a:xfrm>
            <a:off x="2501900" y="4509120"/>
            <a:ext cx="6390580" cy="1220463"/>
          </a:xfrm>
          <a:prstGeom prst="rect">
            <a:avLst/>
          </a:prstGeom>
          <a:noFill/>
          <a:ln w="19080">
            <a:solidFill>
              <a:schemeClr val="tx1"/>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square" lIns="90000" tIns="46800" rIns="90000" bIns="46800">
            <a:spAutoFit/>
          </a:bodyPr>
          <a:lstStyle>
            <a:lvl1pPr marL="284163" indent="-284163">
              <a:spcBef>
                <a:spcPts val="800"/>
              </a:spcBef>
              <a:buClr>
                <a:srgbClr val="000000"/>
              </a:buClr>
              <a:buSzPct val="100000"/>
              <a:buFont typeface="Times New Roman" panose="02020603050405020304" pitchFamily="18" charset="0"/>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3200">
                <a:solidFill>
                  <a:srgbClr val="000000"/>
                </a:solidFill>
                <a:latin typeface="Arial" panose="020B0604020202020204" pitchFamily="34" charset="0"/>
                <a:ea typeface="MS Gothic" panose="020B0609070205080204" pitchFamily="49" charset="-128"/>
              </a:defRPr>
            </a:lvl1pPr>
            <a:lvl2pPr>
              <a:spcBef>
                <a:spcPts val="700"/>
              </a:spcBef>
              <a:buClr>
                <a:srgbClr val="000000"/>
              </a:buClr>
              <a:buSzPct val="100000"/>
              <a:buFont typeface="Times New Roman" panose="02020603050405020304" pitchFamily="18" charset="0"/>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800">
                <a:solidFill>
                  <a:srgbClr val="000000"/>
                </a:solidFill>
                <a:latin typeface="Arial" panose="020B0604020202020204" pitchFamily="34" charset="0"/>
                <a:ea typeface="MS Gothic" panose="020B0609070205080204" pitchFamily="49" charset="-128"/>
              </a:defRPr>
            </a:lvl2pPr>
            <a:lvl3pPr>
              <a:spcBef>
                <a:spcPts val="600"/>
              </a:spcBef>
              <a:buClr>
                <a:srgbClr val="000000"/>
              </a:buClr>
              <a:buSzPct val="100000"/>
              <a:buFont typeface="Times New Roman" panose="02020603050405020304" pitchFamily="18" charset="0"/>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400">
                <a:solidFill>
                  <a:srgbClr val="000000"/>
                </a:solidFill>
                <a:latin typeface="Arial" panose="020B0604020202020204" pitchFamily="34" charset="0"/>
                <a:ea typeface="MS Gothic" panose="020B0609070205080204" pitchFamily="49" charset="-128"/>
              </a:defRPr>
            </a:lvl3pPr>
            <a:lvl4pPr>
              <a:spcBef>
                <a:spcPts val="500"/>
              </a:spcBef>
              <a:buClr>
                <a:srgbClr val="000000"/>
              </a:buClr>
              <a:buSzPct val="100000"/>
              <a:buFont typeface="Times New Roman" panose="02020603050405020304" pitchFamily="18" charset="0"/>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000">
                <a:solidFill>
                  <a:srgbClr val="000000"/>
                </a:solidFill>
                <a:latin typeface="Arial" panose="020B0604020202020204" pitchFamily="34" charset="0"/>
                <a:ea typeface="MS Gothic" panose="020B0609070205080204" pitchFamily="49" charset="-128"/>
              </a:defRPr>
            </a:lvl4pPr>
            <a:lvl5pPr>
              <a:spcBef>
                <a:spcPts val="500"/>
              </a:spcBef>
              <a:buClr>
                <a:srgbClr val="000000"/>
              </a:buClr>
              <a:buSzPct val="100000"/>
              <a:buFont typeface="Times New Roman" panose="02020603050405020304" pitchFamily="18" charset="0"/>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000">
                <a:solidFill>
                  <a:srgbClr val="000000"/>
                </a:solidFill>
                <a:latin typeface="Arial" panose="020B0604020202020204" pitchFamily="34" charset="0"/>
                <a:ea typeface="MS Gothic" panose="020B0609070205080204" pitchFamily="49"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000">
                <a:solidFill>
                  <a:srgbClr val="000000"/>
                </a:solidFill>
                <a:latin typeface="Arial" panose="020B0604020202020204" pitchFamily="34" charset="0"/>
                <a:ea typeface="MS Gothic" panose="020B0609070205080204" pitchFamily="49"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000">
                <a:solidFill>
                  <a:srgbClr val="000000"/>
                </a:solidFill>
                <a:latin typeface="Arial" panose="020B0604020202020204" pitchFamily="34" charset="0"/>
                <a:ea typeface="MS Gothic" panose="020B0609070205080204" pitchFamily="49"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000">
                <a:solidFill>
                  <a:srgbClr val="000000"/>
                </a:solidFill>
                <a:latin typeface="Arial" panose="020B0604020202020204" pitchFamily="34" charset="0"/>
                <a:ea typeface="MS Gothic" panose="020B0609070205080204" pitchFamily="49"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284163" algn="l"/>
                <a:tab pos="731838" algn="l"/>
                <a:tab pos="1181100" algn="l"/>
                <a:tab pos="1630363" algn="l"/>
                <a:tab pos="2079625" algn="l"/>
                <a:tab pos="2528888" algn="l"/>
                <a:tab pos="2978150" algn="l"/>
                <a:tab pos="3427413" algn="l"/>
                <a:tab pos="3876675" algn="l"/>
                <a:tab pos="4325938" algn="l"/>
                <a:tab pos="4775200" algn="l"/>
                <a:tab pos="5224463" algn="l"/>
                <a:tab pos="5673725" algn="l"/>
                <a:tab pos="6122988" algn="l"/>
                <a:tab pos="6572250" algn="l"/>
                <a:tab pos="7021513" algn="l"/>
                <a:tab pos="7470775" algn="l"/>
                <a:tab pos="7920038" algn="l"/>
                <a:tab pos="8369300" algn="l"/>
                <a:tab pos="8818563" algn="l"/>
                <a:tab pos="9267825" algn="l"/>
              </a:tabLst>
              <a:defRPr sz="2000">
                <a:solidFill>
                  <a:srgbClr val="000000"/>
                </a:solidFill>
                <a:latin typeface="Arial" panose="020B0604020202020204" pitchFamily="34" charset="0"/>
                <a:ea typeface="MS Gothic" panose="020B0609070205080204" pitchFamily="49" charset="-128"/>
              </a:defRPr>
            </a:lvl9pPr>
          </a:lstStyle>
          <a:p>
            <a:pPr algn="just" eaLnBrk="1" hangingPunct="1">
              <a:spcBef>
                <a:spcPts val="1125"/>
              </a:spcBef>
              <a:buFont typeface="Baskerville Old Face" panose="02020602080505020303" pitchFamily="18" charset="0"/>
              <a:buChar char="-"/>
            </a:pPr>
            <a:r>
              <a:rPr lang="fr-FR" altLang="fr-FR" sz="1600" dirty="0">
                <a:latin typeface="Baskerville Old Face" panose="02020602080505020303" pitchFamily="18" charset="0"/>
                <a:ea typeface="Microsoft YaHei" panose="020B0503020204020204" pitchFamily="34" charset="-122"/>
              </a:rPr>
              <a:t>Il s’agit d’une démarche personnelle de la famille. </a:t>
            </a:r>
          </a:p>
          <a:p>
            <a:pPr algn="just" eaLnBrk="1" hangingPunct="1">
              <a:spcBef>
                <a:spcPts val="1125"/>
              </a:spcBef>
              <a:buFont typeface="Baskerville Old Face" panose="02020602080505020303" pitchFamily="18" charset="0"/>
              <a:buChar char="-"/>
            </a:pPr>
            <a:r>
              <a:rPr lang="fr-FR" altLang="fr-FR" sz="1600" dirty="0">
                <a:latin typeface="Baskerville Old Face" panose="02020602080505020303" pitchFamily="18" charset="0"/>
                <a:ea typeface="Microsoft YaHei" panose="020B0503020204020204" pitchFamily="34" charset="-122"/>
              </a:rPr>
              <a:t>C’est à vous de contacter l’établissement concerné qui prendra la décision de prendre ou non votre enfant en tenant compte de son dossier scolaire + entretien. </a:t>
            </a:r>
          </a:p>
        </p:txBody>
      </p:sp>
      <p:sp>
        <p:nvSpPr>
          <p:cNvPr id="19462" name="Text Box 6"/>
          <p:cNvSpPr txBox="1">
            <a:spLocks noChangeArrowheads="1"/>
          </p:cNvSpPr>
          <p:nvPr/>
        </p:nvSpPr>
        <p:spPr bwMode="auto">
          <a:xfrm>
            <a:off x="0" y="2928934"/>
            <a:ext cx="2447925" cy="642938"/>
          </a:xfrm>
          <a:prstGeom prst="rect">
            <a:avLst/>
          </a:prstGeom>
          <a:noFill/>
          <a:ln w="19080">
            <a:no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Gothic" panose="020B0609070205080204" pitchFamily="49"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Gothic" panose="020B0609070205080204" pitchFamily="49"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Gothic" panose="020B0609070205080204" pitchFamily="49"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Gothic" panose="020B0609070205080204" pitchFamily="49"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Gothic" panose="020B0609070205080204" pitchFamily="49"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Gothic" panose="020B0609070205080204" pitchFamily="49"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Gothic" panose="020B0609070205080204" pitchFamily="49"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Gothic" panose="020B0609070205080204" pitchFamily="49"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Gothic" panose="020B0609070205080204" pitchFamily="49" charset="-128"/>
              </a:defRPr>
            </a:lvl9pPr>
          </a:lstStyle>
          <a:p>
            <a:pPr algn="ctr" eaLnBrk="1" hangingPunct="1">
              <a:spcBef>
                <a:spcPts val="1125"/>
              </a:spcBef>
            </a:pPr>
            <a:r>
              <a:rPr lang="fr-FR" altLang="fr-FR" sz="1800" b="1" dirty="0">
                <a:solidFill>
                  <a:srgbClr val="EB613D"/>
                </a:solidFill>
                <a:latin typeface="Baskerville Old Face" panose="02020602080505020303" pitchFamily="18" charset="0"/>
                <a:ea typeface="Microsoft YaHei" panose="020B0503020204020204" pitchFamily="34" charset="-122"/>
              </a:rPr>
              <a:t>Je souhaite aller en lycée Agricole =&gt; </a:t>
            </a:r>
          </a:p>
        </p:txBody>
      </p:sp>
      <p:sp>
        <p:nvSpPr>
          <p:cNvPr id="19463" name="Text Box 7"/>
          <p:cNvSpPr txBox="1">
            <a:spLocks noChangeArrowheads="1"/>
          </p:cNvSpPr>
          <p:nvPr/>
        </p:nvSpPr>
        <p:spPr bwMode="auto">
          <a:xfrm>
            <a:off x="11113" y="514350"/>
            <a:ext cx="2447925" cy="642938"/>
          </a:xfrm>
          <a:prstGeom prst="rect">
            <a:avLst/>
          </a:prstGeom>
          <a:noFill/>
          <a:ln w="19080">
            <a:no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Gothic" panose="020B0609070205080204" pitchFamily="49"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Gothic" panose="020B0609070205080204" pitchFamily="49"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Gothic" panose="020B0609070205080204" pitchFamily="49"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Gothic" panose="020B0609070205080204" pitchFamily="49"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Gothic" panose="020B0609070205080204" pitchFamily="49"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Gothic" panose="020B0609070205080204" pitchFamily="49"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Gothic" panose="020B0609070205080204" pitchFamily="49"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Gothic" panose="020B0609070205080204" pitchFamily="49"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Gothic" panose="020B0609070205080204" pitchFamily="49" charset="-128"/>
              </a:defRPr>
            </a:lvl9pPr>
          </a:lstStyle>
          <a:p>
            <a:pPr algn="ctr" eaLnBrk="1" hangingPunct="1">
              <a:spcBef>
                <a:spcPts val="1125"/>
              </a:spcBef>
            </a:pPr>
            <a:r>
              <a:rPr lang="fr-FR" altLang="fr-FR" sz="1800" b="1" dirty="0">
                <a:solidFill>
                  <a:srgbClr val="EB613D"/>
                </a:solidFill>
                <a:latin typeface="Baskerville Old Face" panose="02020602080505020303" pitchFamily="18" charset="0"/>
                <a:ea typeface="Microsoft YaHei" panose="020B0503020204020204" pitchFamily="34" charset="-122"/>
              </a:rPr>
              <a:t>Je souhaite aller en alternance =&gt; </a:t>
            </a:r>
          </a:p>
        </p:txBody>
      </p:sp>
      <p:sp>
        <p:nvSpPr>
          <p:cNvPr id="19464" name="Text Box 8"/>
          <p:cNvSpPr txBox="1">
            <a:spLocks noChangeArrowheads="1"/>
          </p:cNvSpPr>
          <p:nvPr/>
        </p:nvSpPr>
        <p:spPr bwMode="auto">
          <a:xfrm>
            <a:off x="0" y="4643446"/>
            <a:ext cx="2447926" cy="642938"/>
          </a:xfrm>
          <a:prstGeom prst="rect">
            <a:avLst/>
          </a:prstGeom>
          <a:noFill/>
          <a:ln w="19080">
            <a:no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Gothic" panose="020B0609070205080204" pitchFamily="49"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Gothic" panose="020B0609070205080204" pitchFamily="49"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Gothic" panose="020B0609070205080204" pitchFamily="49"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Gothic" panose="020B0609070205080204" pitchFamily="49"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Gothic" panose="020B0609070205080204" pitchFamily="49"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Gothic" panose="020B0609070205080204" pitchFamily="49"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Gothic" panose="020B0609070205080204" pitchFamily="49"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Gothic" panose="020B0609070205080204" pitchFamily="49"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Gothic" panose="020B0609070205080204" pitchFamily="49" charset="-128"/>
              </a:defRPr>
            </a:lvl9pPr>
          </a:lstStyle>
          <a:p>
            <a:pPr algn="ctr" eaLnBrk="1" hangingPunct="1">
              <a:spcBef>
                <a:spcPts val="1125"/>
              </a:spcBef>
            </a:pPr>
            <a:r>
              <a:rPr lang="fr-FR" altLang="fr-FR" sz="1800" b="1" dirty="0">
                <a:solidFill>
                  <a:srgbClr val="EB613D"/>
                </a:solidFill>
                <a:latin typeface="Baskerville Old Face" panose="02020602080505020303" pitchFamily="18" charset="0"/>
                <a:ea typeface="Microsoft YaHei" panose="020B0503020204020204" pitchFamily="34" charset="-122"/>
              </a:rPr>
              <a:t>Je souhaite aller en lycée privé =&gt;</a:t>
            </a:r>
          </a:p>
        </p:txBody>
      </p:sp>
      <p:sp>
        <p:nvSpPr>
          <p:cNvPr id="30730" name="Text Box 9"/>
          <p:cNvSpPr txBox="1">
            <a:spLocks noChangeArrowheads="1"/>
          </p:cNvSpPr>
          <p:nvPr/>
        </p:nvSpPr>
        <p:spPr bwMode="auto">
          <a:xfrm>
            <a:off x="-11113" y="6572250"/>
            <a:ext cx="2255838" cy="2460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Gothic" panose="020B0609070205080204" pitchFamily="49"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Gothic" panose="020B0609070205080204" pitchFamily="49"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Gothic" panose="020B0609070205080204" pitchFamily="49"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Gothic" panose="020B0609070205080204" pitchFamily="49"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Gothic" panose="020B0609070205080204" pitchFamily="49"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Gothic" panose="020B0609070205080204" pitchFamily="49"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Gothic" panose="020B0609070205080204" pitchFamily="49"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Gothic" panose="020B0609070205080204" pitchFamily="49"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Gothic" panose="020B0609070205080204" pitchFamily="49" charset="-128"/>
              </a:defRPr>
            </a:lvl9pPr>
          </a:lstStyle>
          <a:p>
            <a:pPr>
              <a:spcBef>
                <a:spcPct val="0"/>
              </a:spcBef>
            </a:pPr>
            <a:r>
              <a:rPr lang="fr-FR" altLang="fr-FR" sz="1000" dirty="0">
                <a:latin typeface="Baskerville Old Face" panose="02020602080505020303" pitchFamily="18" charset="0"/>
              </a:rPr>
              <a:t>A SIMON – CIO de Poissy</a:t>
            </a:r>
          </a:p>
        </p:txBody>
      </p:sp>
    </p:spTree>
    <p:extLst>
      <p:ext uri="{BB962C8B-B14F-4D97-AF65-F5344CB8AC3E}">
        <p14:creationId xmlns:p14="http://schemas.microsoft.com/office/powerpoint/2010/main" xmlns="" val="3839852942"/>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428596" y="1142984"/>
            <a:ext cx="8229747" cy="4717782"/>
          </a:xfrm>
          <a:noFill/>
        </p:spPr>
        <p:txBody>
          <a:bodyPr/>
          <a:lstStyle/>
          <a:p>
            <a:pPr algn="just" eaLnBrk="1" hangingPunct="1">
              <a:lnSpc>
                <a:spcPct val="90000"/>
              </a:lnSpc>
            </a:pPr>
            <a:r>
              <a:rPr lang="fr-FR" altLang="fr-FR" sz="2200" dirty="0">
                <a:solidFill>
                  <a:srgbClr val="CC00FF"/>
                </a:solidFill>
                <a:latin typeface="Calibri" panose="020F0502020204030204" pitchFamily="34" charset="0"/>
              </a:rPr>
              <a:t>Vendredi 5 mai </a:t>
            </a:r>
            <a:r>
              <a:rPr lang="fr-FR" altLang="fr-FR" sz="2200" dirty="0">
                <a:latin typeface="Calibri" panose="020F0502020204030204" pitchFamily="34" charset="0"/>
              </a:rPr>
              <a:t>: fin des inscriptions pour les entretiens PASSPRO / CCD / AGRI</a:t>
            </a:r>
          </a:p>
          <a:p>
            <a:pPr algn="just" eaLnBrk="1" hangingPunct="1">
              <a:lnSpc>
                <a:spcPct val="90000"/>
              </a:lnSpc>
            </a:pPr>
            <a:r>
              <a:rPr lang="fr-FR" altLang="fr-FR" sz="2200" dirty="0">
                <a:solidFill>
                  <a:srgbClr val="CC00FF"/>
                </a:solidFill>
                <a:latin typeface="Calibri" panose="020F0502020204030204" pitchFamily="34" charset="0"/>
              </a:rPr>
              <a:t>Début /mi- mai </a:t>
            </a:r>
            <a:r>
              <a:rPr lang="fr-FR" altLang="fr-FR" sz="2200" dirty="0">
                <a:latin typeface="Calibri" panose="020F0502020204030204" pitchFamily="34" charset="0"/>
              </a:rPr>
              <a:t>: fiche de dialogue et dossier à remettre au collège</a:t>
            </a:r>
          </a:p>
          <a:p>
            <a:pPr algn="just" eaLnBrk="1" hangingPunct="1">
              <a:lnSpc>
                <a:spcPct val="90000"/>
              </a:lnSpc>
            </a:pPr>
            <a:r>
              <a:rPr lang="fr-FR" altLang="fr-FR" sz="2200" dirty="0">
                <a:solidFill>
                  <a:srgbClr val="CC00FF"/>
                </a:solidFill>
                <a:latin typeface="Calibri" panose="020F0502020204030204" pitchFamily="34" charset="0"/>
              </a:rPr>
              <a:t>9 mai au 1</a:t>
            </a:r>
            <a:r>
              <a:rPr lang="fr-FR" altLang="fr-FR" sz="2200" baseline="30000" dirty="0">
                <a:solidFill>
                  <a:srgbClr val="CC00FF"/>
                </a:solidFill>
                <a:latin typeface="Calibri" panose="020F0502020204030204" pitchFamily="34" charset="0"/>
              </a:rPr>
              <a:t>er</a:t>
            </a:r>
            <a:r>
              <a:rPr lang="fr-FR" altLang="fr-FR" sz="2200" dirty="0">
                <a:solidFill>
                  <a:srgbClr val="CC00FF"/>
                </a:solidFill>
                <a:latin typeface="Calibri" panose="020F0502020204030204" pitchFamily="34" charset="0"/>
              </a:rPr>
              <a:t> juin </a:t>
            </a:r>
            <a:r>
              <a:rPr lang="fr-FR" altLang="fr-FR" sz="2200" dirty="0">
                <a:latin typeface="Calibri" panose="020F0502020204030204" pitchFamily="34" charset="0"/>
              </a:rPr>
              <a:t>: saisie des vœux des familles par le collège.</a:t>
            </a:r>
          </a:p>
          <a:p>
            <a:pPr algn="just" eaLnBrk="1" hangingPunct="1">
              <a:lnSpc>
                <a:spcPct val="90000"/>
              </a:lnSpc>
            </a:pPr>
            <a:r>
              <a:rPr lang="fr-FR" altLang="fr-FR" sz="2200" dirty="0">
                <a:solidFill>
                  <a:srgbClr val="CC00FF"/>
                </a:solidFill>
                <a:latin typeface="Calibri" panose="020F0502020204030204" pitchFamily="34" charset="0"/>
              </a:rPr>
              <a:t>6 Juin </a:t>
            </a:r>
            <a:r>
              <a:rPr lang="fr-FR" altLang="fr-FR" sz="2200" dirty="0">
                <a:latin typeface="Calibri" panose="020F0502020204030204" pitchFamily="34" charset="0"/>
              </a:rPr>
              <a:t>: premier retour pour les élèves non assurés d’avoir une affectation (convoqués par le collège pour reformuler des vœux complémentaires, attention à bien se montrer réactif).</a:t>
            </a:r>
          </a:p>
          <a:p>
            <a:pPr algn="just" eaLnBrk="1" hangingPunct="1">
              <a:lnSpc>
                <a:spcPct val="90000"/>
              </a:lnSpc>
            </a:pPr>
            <a:r>
              <a:rPr lang="fr-FR" altLang="fr-FR" sz="2200" dirty="0">
                <a:solidFill>
                  <a:srgbClr val="CC00FF"/>
                </a:solidFill>
                <a:latin typeface="Calibri" panose="020F0502020204030204" pitchFamily="34" charset="0"/>
              </a:rPr>
              <a:t>12 juin </a:t>
            </a:r>
            <a:r>
              <a:rPr lang="fr-FR" altLang="fr-FR" sz="2200" dirty="0">
                <a:latin typeface="Calibri" panose="020F0502020204030204" pitchFamily="34" charset="0"/>
              </a:rPr>
              <a:t>:  fin des conseils de classe 3</a:t>
            </a:r>
            <a:r>
              <a:rPr lang="fr-FR" altLang="fr-FR" sz="2200" baseline="30000" dirty="0">
                <a:latin typeface="Calibri" panose="020F0502020204030204" pitchFamily="34" charset="0"/>
              </a:rPr>
              <a:t>ème</a:t>
            </a:r>
            <a:r>
              <a:rPr lang="fr-FR" altLang="fr-FR" sz="2200" dirty="0">
                <a:latin typeface="Calibri" panose="020F0502020204030204" pitchFamily="34" charset="0"/>
              </a:rPr>
              <a:t> </a:t>
            </a:r>
          </a:p>
          <a:p>
            <a:pPr algn="just" eaLnBrk="1" hangingPunct="1">
              <a:lnSpc>
                <a:spcPct val="90000"/>
              </a:lnSpc>
            </a:pPr>
            <a:r>
              <a:rPr lang="fr-FR" altLang="fr-FR" sz="2200" dirty="0">
                <a:solidFill>
                  <a:srgbClr val="CC00FF"/>
                </a:solidFill>
                <a:latin typeface="Calibri" panose="020F0502020204030204" pitchFamily="34" charset="0"/>
              </a:rPr>
              <a:t> 19 juin </a:t>
            </a:r>
            <a:r>
              <a:rPr lang="fr-FR" altLang="fr-FR" sz="2200" dirty="0">
                <a:latin typeface="Calibri" panose="020F0502020204030204" pitchFamily="34" charset="0"/>
              </a:rPr>
              <a:t>: appel 3</a:t>
            </a:r>
            <a:r>
              <a:rPr lang="fr-FR" altLang="fr-FR" sz="2200" baseline="30000" dirty="0">
                <a:latin typeface="Calibri" panose="020F0502020204030204" pitchFamily="34" charset="0"/>
              </a:rPr>
              <a:t>ème</a:t>
            </a:r>
            <a:r>
              <a:rPr lang="fr-FR" altLang="fr-FR" sz="2200" dirty="0">
                <a:latin typeface="Calibri" panose="020F0502020204030204" pitchFamily="34" charset="0"/>
              </a:rPr>
              <a:t> </a:t>
            </a:r>
          </a:p>
          <a:p>
            <a:pPr algn="just" eaLnBrk="1" hangingPunct="1">
              <a:lnSpc>
                <a:spcPct val="90000"/>
              </a:lnSpc>
            </a:pPr>
            <a:r>
              <a:rPr lang="fr-FR" altLang="fr-FR" sz="2200" dirty="0">
                <a:solidFill>
                  <a:srgbClr val="CC00FF"/>
                </a:solidFill>
                <a:latin typeface="Calibri" panose="020F0502020204030204" pitchFamily="34" charset="0"/>
              </a:rPr>
              <a:t>27 juin </a:t>
            </a:r>
            <a:r>
              <a:rPr lang="fr-FR" altLang="fr-FR" sz="2200" dirty="0">
                <a:latin typeface="Calibri" panose="020F0502020204030204" pitchFamily="34" charset="0"/>
              </a:rPr>
              <a:t>: résultats de l’affectation (AFFELNET) </a:t>
            </a:r>
          </a:p>
          <a:p>
            <a:pPr algn="just" eaLnBrk="1" hangingPunct="1">
              <a:lnSpc>
                <a:spcPct val="90000"/>
              </a:lnSpc>
            </a:pPr>
            <a:r>
              <a:rPr lang="fr-FR" altLang="fr-FR" sz="2200" dirty="0">
                <a:solidFill>
                  <a:srgbClr val="CC00FF"/>
                </a:solidFill>
                <a:latin typeface="Calibri" panose="020F0502020204030204" pitchFamily="34" charset="0"/>
              </a:rPr>
              <a:t>27 juin au 4 juillet </a:t>
            </a:r>
            <a:r>
              <a:rPr lang="fr-FR" altLang="fr-FR" sz="2200" dirty="0">
                <a:latin typeface="Calibri" panose="020F0502020204030204" pitchFamily="34" charset="0"/>
              </a:rPr>
              <a:t>: inscription dans les lycées </a:t>
            </a:r>
          </a:p>
        </p:txBody>
      </p:sp>
      <p:sp>
        <p:nvSpPr>
          <p:cNvPr id="4" name="Rectangle 1"/>
          <p:cNvSpPr>
            <a:spLocks noChangeArrowheads="1"/>
          </p:cNvSpPr>
          <p:nvPr/>
        </p:nvSpPr>
        <p:spPr bwMode="auto">
          <a:xfrm>
            <a:off x="571500" y="0"/>
            <a:ext cx="80645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360">
                <a:solidFill>
                  <a:srgbClr val="000000"/>
                </a:solidFill>
                <a:miter lim="800000"/>
                <a:headEnd/>
                <a:tailEnd/>
              </a14:hiddenLine>
            </a:ext>
          </a:extLst>
        </p:spPr>
        <p:txBody>
          <a:bodyPr lIns="90000" tIns="60876" rIns="90000" bIns="45000"/>
          <a:lstStyle>
            <a:lvl1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buFont typeface="Times New Roman" panose="02020603050405020304" pitchFamily="18" charset="0"/>
              <a:buNone/>
            </a:pPr>
            <a:r>
              <a:rPr lang="fr-FR" altLang="fr-FR" sz="2200" b="1" dirty="0">
                <a:solidFill>
                  <a:srgbClr val="000000"/>
                </a:solidFill>
                <a:latin typeface="Times New Roman" panose="02020603050405020304" pitchFamily="18" charset="0"/>
                <a:cs typeface="Times New Roman" panose="02020603050405020304" pitchFamily="18" charset="0"/>
              </a:rPr>
              <a:t>Les Dates importantes de cette fin d’année</a:t>
            </a:r>
          </a:p>
        </p:txBody>
      </p:sp>
    </p:spTree>
    <p:extLst>
      <p:ext uri="{BB962C8B-B14F-4D97-AF65-F5344CB8AC3E}">
        <p14:creationId xmlns:p14="http://schemas.microsoft.com/office/powerpoint/2010/main" xmlns="" val="2326526815"/>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ChangeArrowheads="1"/>
          </p:cNvSpPr>
          <p:nvPr/>
        </p:nvSpPr>
        <p:spPr bwMode="auto">
          <a:xfrm>
            <a:off x="2232025" y="5300663"/>
            <a:ext cx="4643438"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360">
                <a:solidFill>
                  <a:srgbClr val="000000"/>
                </a:solidFill>
                <a:miter lim="800000"/>
                <a:headEnd/>
                <a:tailEnd/>
              </a14:hiddenLine>
            </a:ext>
          </a:extLst>
        </p:spPr>
        <p:txBody>
          <a:bodyPr lIns="90000" tIns="65160" rIns="90000" bIns="45000"/>
          <a:lstStyle>
            <a:lvl1pPr>
              <a:tabLst>
                <a:tab pos="723900" algn="l"/>
                <a:tab pos="1447800" algn="l"/>
                <a:tab pos="2171700" algn="l"/>
                <a:tab pos="2895600" algn="l"/>
                <a:tab pos="3619500" algn="l"/>
                <a:tab pos="43434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 pos="3619500" algn="l"/>
                <a:tab pos="43434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 pos="3619500" algn="l"/>
                <a:tab pos="43434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 pos="3619500" algn="l"/>
                <a:tab pos="43434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 pos="3619500" algn="l"/>
                <a:tab pos="4343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 pos="3619500" algn="l"/>
                <a:tab pos="4343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 pos="3619500" algn="l"/>
                <a:tab pos="4343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 pos="3619500" algn="l"/>
                <a:tab pos="4343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 pos="3619500" algn="l"/>
                <a:tab pos="4343400" algn="l"/>
              </a:tabLst>
              <a:defRPr>
                <a:solidFill>
                  <a:schemeClr val="tx1"/>
                </a:solidFill>
                <a:latin typeface="Arial" panose="020B0604020202020204" pitchFamily="34" charset="0"/>
                <a:ea typeface="MS Gothic" panose="020B0609070205080204" pitchFamily="49" charset="-128"/>
              </a:defRPr>
            </a:lvl9pPr>
          </a:lstStyle>
          <a:p>
            <a:pPr eaLnBrk="1" hangingPunct="1">
              <a:lnSpc>
                <a:spcPct val="95000"/>
              </a:lnSpc>
              <a:buClr>
                <a:srgbClr val="000000"/>
              </a:buClr>
              <a:buSzPct val="100000"/>
              <a:buFont typeface="Times New Roman" panose="02020603050405020304" pitchFamily="18" charset="0"/>
              <a:buNone/>
            </a:pPr>
            <a:r>
              <a:rPr lang="fr-FR" altLang="fr-FR" sz="3200" dirty="0">
                <a:solidFill>
                  <a:srgbClr val="000000"/>
                </a:solidFill>
                <a:latin typeface="Baskerville Old Face" panose="02020602080505020303" pitchFamily="18" charset="0"/>
                <a:cs typeface="Arial Unicode MS" panose="020B0604020202020204" pitchFamily="34" charset="-128"/>
              </a:rPr>
              <a:t>Merci de votre attention	</a:t>
            </a:r>
          </a:p>
        </p:txBody>
      </p:sp>
      <p:pic>
        <p:nvPicPr>
          <p:cNvPr id="32771"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024313" y="4149725"/>
            <a:ext cx="877887" cy="949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360">
                <a:solidFill>
                  <a:srgbClr val="000000"/>
                </a:solidFill>
                <a:round/>
                <a:headEnd/>
                <a:tailEnd/>
              </a14:hiddenLine>
            </a:ext>
          </a:extLst>
        </p:spPr>
      </p:pic>
      <p:sp>
        <p:nvSpPr>
          <p:cNvPr id="32772" name="Rectangle 3"/>
          <p:cNvSpPr>
            <a:spLocks noChangeArrowheads="1"/>
          </p:cNvSpPr>
          <p:nvPr/>
        </p:nvSpPr>
        <p:spPr bwMode="auto">
          <a:xfrm>
            <a:off x="-11113" y="6572250"/>
            <a:ext cx="2255838" cy="25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51930" rIns="90000" bIns="45000"/>
          <a:lstStyle>
            <a:lvl1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9pPr>
          </a:lstStyle>
          <a:p>
            <a:pPr eaLnBrk="1" hangingPunct="1">
              <a:lnSpc>
                <a:spcPct val="95000"/>
              </a:lnSpc>
              <a:buClr>
                <a:srgbClr val="000000"/>
              </a:buClr>
              <a:buSzPct val="100000"/>
              <a:buFont typeface="Times New Roman" panose="02020603050405020304" pitchFamily="18" charset="0"/>
              <a:buNone/>
            </a:pPr>
            <a:r>
              <a:rPr lang="fr-FR" altLang="fr-FR" sz="1100" dirty="0">
                <a:solidFill>
                  <a:srgbClr val="000000"/>
                </a:solidFill>
                <a:latin typeface="Baskerville Old Face" panose="02020602080505020303" pitchFamily="18" charset="0"/>
                <a:cs typeface="Arial Unicode MS" panose="020B0604020202020204" pitchFamily="34" charset="-128"/>
              </a:rPr>
              <a:t>A SIMON – CIO de Poissy</a:t>
            </a:r>
          </a:p>
        </p:txBody>
      </p:sp>
      <p:sp>
        <p:nvSpPr>
          <p:cNvPr id="2" name="Rectangle 1"/>
          <p:cNvSpPr/>
          <p:nvPr/>
        </p:nvSpPr>
        <p:spPr>
          <a:xfrm>
            <a:off x="557300" y="448556"/>
            <a:ext cx="7992888" cy="3770263"/>
          </a:xfrm>
          <a:prstGeom prst="rect">
            <a:avLst/>
          </a:prstGeom>
        </p:spPr>
        <p:txBody>
          <a:bodyPr wrap="square">
            <a:spAutoFit/>
          </a:bodyPr>
          <a:lstStyle/>
          <a:p>
            <a:pPr algn="ctr" eaLnBrk="1" hangingPunct="1">
              <a:spcBef>
                <a:spcPts val="1125"/>
              </a:spcBef>
            </a:pPr>
            <a:r>
              <a:rPr lang="fr-FR" altLang="fr-FR" u="sng" dirty="0">
                <a:solidFill>
                  <a:srgbClr val="CC00FF"/>
                </a:solidFill>
                <a:latin typeface="Calibri" panose="020F0502020204030204" pitchFamily="34" charset="0"/>
                <a:ea typeface="Microsoft YaHei" panose="020B0503020204020204" pitchFamily="34" charset="-122"/>
              </a:rPr>
              <a:t>La très grande majorité des élèves obtiennent une place en lycée, rassurez-vous </a:t>
            </a:r>
            <a:r>
              <a:rPr lang="fr-FR" altLang="fr-FR" u="sng" dirty="0">
                <a:solidFill>
                  <a:srgbClr val="CC00FF"/>
                </a:solidFill>
                <a:latin typeface="Calibri" panose="020F0502020204030204" pitchFamily="34" charset="0"/>
                <a:ea typeface="Microsoft YaHei" panose="020B0503020204020204" pitchFamily="34" charset="-122"/>
                <a:sym typeface="Wingdings" panose="05000000000000000000" pitchFamily="2" charset="2"/>
              </a:rPr>
              <a:t> </a:t>
            </a:r>
          </a:p>
          <a:p>
            <a:pPr algn="ctr" eaLnBrk="1" hangingPunct="1">
              <a:spcBef>
                <a:spcPts val="1125"/>
              </a:spcBef>
            </a:pPr>
            <a:endParaRPr lang="fr-FR" altLang="fr-FR" sz="1400" dirty="0">
              <a:solidFill>
                <a:srgbClr val="CC00FF"/>
              </a:solidFill>
              <a:latin typeface="Calibri" panose="020F0502020204030204" pitchFamily="34" charset="0"/>
              <a:ea typeface="Microsoft YaHei" panose="020B0503020204020204" pitchFamily="34" charset="-122"/>
              <a:sym typeface="Wingdings" panose="05000000000000000000" pitchFamily="2" charset="2"/>
            </a:endParaRPr>
          </a:p>
          <a:p>
            <a:pPr algn="ctr" eaLnBrk="1" hangingPunct="1">
              <a:spcBef>
                <a:spcPts val="1125"/>
              </a:spcBef>
            </a:pPr>
            <a:r>
              <a:rPr lang="fr-FR" altLang="fr-FR" dirty="0">
                <a:solidFill>
                  <a:srgbClr val="CC00FF"/>
                </a:solidFill>
                <a:latin typeface="Calibri" panose="020F0502020204030204" pitchFamily="34" charset="0"/>
                <a:ea typeface="Microsoft YaHei" panose="020B0503020204020204" pitchFamily="34" charset="-122"/>
                <a:sym typeface="Wingdings" panose="05000000000000000000" pitchFamily="2" charset="2"/>
              </a:rPr>
              <a:t>Toutefois, s</a:t>
            </a:r>
            <a:r>
              <a:rPr lang="fr-FR" altLang="fr-FR" dirty="0">
                <a:solidFill>
                  <a:srgbClr val="CC00FF"/>
                </a:solidFill>
                <a:latin typeface="Calibri" panose="020F0502020204030204" pitchFamily="34" charset="0"/>
                <a:ea typeface="Microsoft YaHei" panose="020B0503020204020204" pitchFamily="34" charset="-122"/>
              </a:rPr>
              <a:t>i à la rentrée il se trouve dans une de ces situations : </a:t>
            </a:r>
          </a:p>
          <a:p>
            <a:pPr algn="ctr" eaLnBrk="1" hangingPunct="1">
              <a:spcBef>
                <a:spcPts val="1125"/>
              </a:spcBef>
            </a:pPr>
            <a:endParaRPr lang="fr-FR" altLang="fr-FR" sz="1400" dirty="0">
              <a:solidFill>
                <a:srgbClr val="CC00FF"/>
              </a:solidFill>
              <a:latin typeface="Calibri" panose="020F0502020204030204" pitchFamily="34" charset="0"/>
              <a:ea typeface="Microsoft YaHei" panose="020B0503020204020204" pitchFamily="34" charset="-122"/>
            </a:endParaRPr>
          </a:p>
          <a:p>
            <a:pPr algn="ctr" eaLnBrk="1" hangingPunct="1">
              <a:spcBef>
                <a:spcPts val="1125"/>
              </a:spcBef>
            </a:pPr>
            <a:r>
              <a:rPr lang="fr-FR" altLang="fr-FR" dirty="0">
                <a:latin typeface="Calibri" panose="020F0502020204030204" pitchFamily="34" charset="0"/>
                <a:ea typeface="Microsoft YaHei" panose="020B0503020204020204" pitchFamily="34" charset="-122"/>
              </a:rPr>
              <a:t>« Je n’ai toujours pas d’affectation, J’ai oublié de m’inscrire dans mon établissement, Je n’ai pas de patron pour l’alternance ou qu’il a rompu le contrat pendant la période d’essai ou pendant les vacances, Je crois que la spécialité sur laquelle je me suis engagé ne me correspond plus. »</a:t>
            </a:r>
          </a:p>
          <a:p>
            <a:pPr algn="ctr" eaLnBrk="1" hangingPunct="1">
              <a:spcBef>
                <a:spcPts val="1125"/>
              </a:spcBef>
            </a:pPr>
            <a:endParaRPr lang="fr-FR" altLang="fr-FR" sz="1400" dirty="0">
              <a:solidFill>
                <a:srgbClr val="CC00FF"/>
              </a:solidFill>
              <a:latin typeface="Calibri" panose="020F0502020204030204" pitchFamily="34" charset="0"/>
              <a:ea typeface="Microsoft YaHei" panose="020B0503020204020204" pitchFamily="34" charset="-122"/>
            </a:endParaRPr>
          </a:p>
          <a:p>
            <a:pPr algn="ctr" eaLnBrk="1" hangingPunct="1">
              <a:spcBef>
                <a:spcPts val="1125"/>
              </a:spcBef>
            </a:pPr>
            <a:r>
              <a:rPr lang="fr-FR" altLang="fr-FR" sz="1600" dirty="0">
                <a:solidFill>
                  <a:srgbClr val="CC00FF"/>
                </a:solidFill>
                <a:latin typeface="Calibri" panose="020F0502020204030204" pitchFamily="34" charset="0"/>
                <a:ea typeface="Microsoft YaHei" panose="020B0503020204020204" pitchFamily="34" charset="-122"/>
              </a:rPr>
              <a:t>JE ME PRESENTE A MON ANCIEN COLLEGE OU AU CIO EN AUCUN CAS JE RESTE SEUL A ATTENDRE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CustomShape 1"/>
          <p:cNvSpPr/>
          <p:nvPr/>
        </p:nvSpPr>
        <p:spPr>
          <a:xfrm>
            <a:off x="242293" y="103516"/>
            <a:ext cx="720360" cy="6623239"/>
          </a:xfrm>
          <a:prstGeom prst="rect">
            <a:avLst/>
          </a:prstGeom>
          <a:gradFill>
            <a:gsLst>
              <a:gs pos="0">
                <a:srgbClr val="D3E2FE"/>
              </a:gs>
              <a:gs pos="100000">
                <a:srgbClr val="74A1FC"/>
              </a:gs>
            </a:gsLst>
            <a:lin ang="5400000"/>
          </a:gradFill>
          <a:ln w="9360">
            <a:solidFill>
              <a:srgbClr val="F9FECA"/>
            </a:solidFill>
            <a:miter/>
          </a:ln>
        </p:spPr>
        <p:txBody>
          <a:bodyPr lIns="90000" tIns="46800" rIns="90000" bIns="46800"/>
          <a:lstStyle/>
          <a:p>
            <a:endParaRPr dirty="0"/>
          </a:p>
          <a:p>
            <a:endParaRPr dirty="0"/>
          </a:p>
          <a:p>
            <a:endParaRPr dirty="0"/>
          </a:p>
          <a:p>
            <a:endParaRPr dirty="0"/>
          </a:p>
          <a:p>
            <a:endParaRPr dirty="0"/>
          </a:p>
          <a:p>
            <a:endParaRPr dirty="0"/>
          </a:p>
          <a:p>
            <a:endParaRPr dirty="0"/>
          </a:p>
          <a:p>
            <a:endParaRPr dirty="0"/>
          </a:p>
          <a:p>
            <a:endParaRPr dirty="0"/>
          </a:p>
          <a:p>
            <a:endParaRPr dirty="0"/>
          </a:p>
          <a:p>
            <a:endParaRPr dirty="0"/>
          </a:p>
          <a:p>
            <a:endParaRPr dirty="0"/>
          </a:p>
          <a:p>
            <a:endParaRPr dirty="0"/>
          </a:p>
          <a:p>
            <a:endParaRPr dirty="0"/>
          </a:p>
          <a:p>
            <a:endParaRPr dirty="0"/>
          </a:p>
          <a:p>
            <a:endParaRPr dirty="0"/>
          </a:p>
          <a:p>
            <a:endParaRPr dirty="0"/>
          </a:p>
          <a:p>
            <a:endParaRPr dirty="0"/>
          </a:p>
        </p:txBody>
      </p:sp>
      <p:sp>
        <p:nvSpPr>
          <p:cNvPr id="124" name="CustomShape 2"/>
          <p:cNvSpPr/>
          <p:nvPr/>
        </p:nvSpPr>
        <p:spPr>
          <a:xfrm>
            <a:off x="468360" y="2637000"/>
            <a:ext cx="8229240" cy="1800000"/>
          </a:xfrm>
          <a:prstGeom prst="rect">
            <a:avLst/>
          </a:prstGeom>
        </p:spPr>
        <p:txBody>
          <a:bodyPr lIns="90000" tIns="45000" rIns="90000" bIns="45000"/>
          <a:lstStyle/>
          <a:p>
            <a:pPr algn="ctr"/>
            <a:r>
              <a:rPr lang="fr-FR" sz="4000" b="1" dirty="0">
                <a:solidFill>
                  <a:srgbClr val="333399"/>
                </a:solidFill>
                <a:latin typeface="Times New Roman" panose="02020603050405020304" pitchFamily="18" charset="0"/>
                <a:ea typeface="Tahoma" panose="020B0604030504040204" pitchFamily="34" charset="0"/>
                <a:cs typeface="Times New Roman" panose="02020603050405020304" pitchFamily="18" charset="0"/>
              </a:rPr>
              <a:t>LA VOIE G</a:t>
            </a:r>
            <a:r>
              <a:rPr lang="fr-FR" sz="4000" b="1" dirty="0">
                <a:solidFill>
                  <a:srgbClr val="003399"/>
                </a:solidFill>
                <a:latin typeface="Times New Roman" panose="02020603050405020304" pitchFamily="18" charset="0"/>
                <a:ea typeface="Tahoma" panose="020B0604030504040204" pitchFamily="34" charset="0"/>
                <a:cs typeface="Times New Roman" panose="02020603050405020304" pitchFamily="18" charset="0"/>
              </a:rPr>
              <a:t>ÉNÉRALE ET TECHNOLOGIQUE</a:t>
            </a:r>
            <a:endParaRPr dirty="0">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xmlns="" val="3927769247"/>
      </p:ext>
    </p:extLst>
  </p:cSld>
  <p:clrMapOvr>
    <a:masterClrMapping/>
  </p:clrMapOvr>
  <p:transition spd="med"/>
  <p:timing>
    <p:tnLst>
      <p:par>
        <p:cTn id="1" dur="indefinite" restart="never" nodeType="tmRoot">
          <p:childTnLst>
            <p:seq>
              <p:cTn id="2" dur="indefinite"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4"/>
          <p:cNvGraphicFramePr>
            <a:graphicFrameLocks noGrp="1"/>
          </p:cNvGraphicFramePr>
          <p:nvPr>
            <p:extLst>
              <p:ext uri="{D42A27DB-BD31-4B8C-83A1-F6EECF244321}">
                <p14:modId xmlns:p14="http://schemas.microsoft.com/office/powerpoint/2010/main" xmlns="" val="4239280969"/>
              </p:ext>
            </p:extLst>
          </p:nvPr>
        </p:nvGraphicFramePr>
        <p:xfrm>
          <a:off x="251520" y="377344"/>
          <a:ext cx="7348538" cy="6386423"/>
        </p:xfrm>
        <a:graphic>
          <a:graphicData uri="http://schemas.openxmlformats.org/drawingml/2006/table">
            <a:tbl>
              <a:tblPr/>
              <a:tblGrid>
                <a:gridCol w="3949700">
                  <a:extLst>
                    <a:ext uri="{9D8B030D-6E8A-4147-A177-3AD203B41FA5}">
                      <a16:colId xmlns:a16="http://schemas.microsoft.com/office/drawing/2014/main" xmlns="" val="20000"/>
                    </a:ext>
                  </a:extLst>
                </a:gridCol>
                <a:gridCol w="3398838">
                  <a:extLst>
                    <a:ext uri="{9D8B030D-6E8A-4147-A177-3AD203B41FA5}">
                      <a16:colId xmlns:a16="http://schemas.microsoft.com/office/drawing/2014/main" xmlns="" val="20001"/>
                    </a:ext>
                  </a:extLst>
                </a:gridCol>
              </a:tblGrid>
              <a:tr h="354541">
                <a:tc>
                  <a:txBody>
                    <a:bodyPr/>
                    <a:lstStyle>
                      <a:lvl1pPr>
                        <a:spcAft>
                          <a:spcPts val="142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S Gothic" panose="020B0609070205080204" pitchFamily="49" charset="-128"/>
                        </a:defRPr>
                      </a:lvl1pPr>
                      <a:lvl2pPr>
                        <a:spcAft>
                          <a:spcPts val="113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S Gothic" panose="020B0609070205080204" pitchFamily="49" charset="-128"/>
                        </a:defRPr>
                      </a:lvl2pPr>
                      <a:lvl3pPr>
                        <a:spcAft>
                          <a:spcPts val="85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3pPr>
                      <a:lvl4pPr>
                        <a:spcAft>
                          <a:spcPts val="57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4pPr>
                      <a:lvl5pPr>
                        <a:spcAft>
                          <a:spcPts val="28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5pPr>
                      <a:lvl6pPr marL="25146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6pPr>
                      <a:lvl7pPr marL="29718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7pPr>
                      <a:lvl8pPr marL="34290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8pPr>
                      <a:lvl9pPr marL="38862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9pPr>
                    </a:lstStyle>
                    <a:p>
                      <a:pPr marL="0" marR="0" lvl="0" indent="0" algn="l" defTabSz="449263" rtl="0" eaLnBrk="1" fontAlgn="base" latinLnBrk="0" hangingPunct="1">
                        <a:lnSpc>
                          <a:spcPct val="104000"/>
                        </a:lnSpc>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800" b="1" i="0" u="none" strike="noStrike" cap="none" normalizeH="0" baseline="0" dirty="0">
                          <a:ln>
                            <a:noFill/>
                          </a:ln>
                          <a:solidFill>
                            <a:srgbClr val="FFFFFF"/>
                          </a:solidFill>
                          <a:effectLst/>
                          <a:latin typeface="Candara" panose="020E0502030303020204" pitchFamily="34" charset="0"/>
                          <a:ea typeface="Microsoft YaHei" panose="020B0503020204020204" pitchFamily="34" charset="-122"/>
                        </a:rPr>
                        <a:t>    </a:t>
                      </a:r>
                      <a:r>
                        <a:rPr kumimoji="0" lang="fr-FR" altLang="fr-FR" sz="1600" b="1" i="0" u="none" strike="noStrike" cap="none" normalizeH="0" baseline="0" dirty="0">
                          <a:ln>
                            <a:noFill/>
                          </a:ln>
                          <a:solidFill>
                            <a:srgbClr val="FFFFFF"/>
                          </a:solidFill>
                          <a:effectLst/>
                          <a:latin typeface="Arial" panose="020B0604020202020204" pitchFamily="34" charset="0"/>
                          <a:ea typeface="Microsoft YaHei" panose="020B0503020204020204" pitchFamily="34" charset="-122"/>
                        </a:rPr>
                        <a:t>ENSEIGNEMENTS OBLIGATOIRES</a:t>
                      </a:r>
                    </a:p>
                  </a:txBody>
                  <a:tcPr marL="90000" marR="90000" marT="45360" marB="45360" horzOverflow="overflow">
                    <a:lnL>
                      <a:noFill/>
                    </a:lnL>
                    <a:lnR>
                      <a:noFill/>
                    </a:lnR>
                    <a:lnT>
                      <a:noFill/>
                    </a:lnT>
                    <a:lnB>
                      <a:noFill/>
                    </a:lnB>
                    <a:lnTlToBr>
                      <a:noFill/>
                    </a:lnTlToBr>
                    <a:lnBlToTr>
                      <a:noFill/>
                    </a:lnBlToTr>
                    <a:solidFill>
                      <a:srgbClr val="31B6FD"/>
                    </a:solidFill>
                  </a:tcPr>
                </a:tc>
                <a:tc>
                  <a:txBody>
                    <a:bodyPr/>
                    <a:lstStyle>
                      <a:lvl1pPr>
                        <a:spcAft>
                          <a:spcPts val="142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S Gothic" panose="020B0609070205080204" pitchFamily="49" charset="-128"/>
                        </a:defRPr>
                      </a:lvl1pPr>
                      <a:lvl2pPr>
                        <a:spcAft>
                          <a:spcPts val="113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S Gothic" panose="020B0609070205080204" pitchFamily="49" charset="-128"/>
                        </a:defRPr>
                      </a:lvl2pPr>
                      <a:lvl3pPr>
                        <a:spcAft>
                          <a:spcPts val="85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3pPr>
                      <a:lvl4pPr>
                        <a:spcAft>
                          <a:spcPts val="57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4pPr>
                      <a:lvl5pPr>
                        <a:spcAft>
                          <a:spcPts val="28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5pPr>
                      <a:lvl6pPr marL="25146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6pPr>
                      <a:lvl7pPr marL="29718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7pPr>
                      <a:lvl8pPr marL="34290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8pPr>
                      <a:lvl9pPr marL="38862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9pPr>
                    </a:lstStyle>
                    <a:p>
                      <a:pPr marL="0" marR="0" lvl="0" indent="0" algn="l" defTabSz="449263" rtl="0" eaLnBrk="1" fontAlgn="base" latinLnBrk="0" hangingPunct="1">
                        <a:lnSpc>
                          <a:spcPct val="104000"/>
                        </a:lnSpc>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800" b="1" i="0" u="none" strike="noStrike" cap="none" normalizeH="0" baseline="0" dirty="0">
                          <a:ln>
                            <a:noFill/>
                          </a:ln>
                          <a:solidFill>
                            <a:srgbClr val="002060"/>
                          </a:solidFill>
                          <a:effectLst/>
                          <a:latin typeface="Candara" panose="020E0502030303020204" pitchFamily="34" charset="0"/>
                          <a:ea typeface="Microsoft YaHei" panose="020B0503020204020204" pitchFamily="34" charset="-122"/>
                        </a:rPr>
                        <a:t>                     </a:t>
                      </a:r>
                      <a:r>
                        <a:rPr kumimoji="0" lang="fr-FR" altLang="fr-FR" sz="1600" b="1" i="0" u="none" strike="noStrike" cap="none" normalizeH="0" baseline="0" dirty="0">
                          <a:ln>
                            <a:noFill/>
                          </a:ln>
                          <a:solidFill>
                            <a:srgbClr val="FFFFFF"/>
                          </a:solidFill>
                          <a:effectLst/>
                          <a:latin typeface="Arial" panose="020B0604020202020204" pitchFamily="34" charset="0"/>
                          <a:ea typeface="Microsoft YaHei" panose="020B0503020204020204" pitchFamily="34" charset="-122"/>
                        </a:rPr>
                        <a:t>H / SEMAINE</a:t>
                      </a:r>
                    </a:p>
                  </a:txBody>
                  <a:tcPr marL="90000" marR="90000" marT="45360" marB="45360" horzOverflow="overflow">
                    <a:lnL>
                      <a:noFill/>
                    </a:lnL>
                    <a:lnR>
                      <a:noFill/>
                    </a:lnR>
                    <a:lnT>
                      <a:noFill/>
                    </a:lnT>
                    <a:lnB>
                      <a:noFill/>
                    </a:lnB>
                    <a:lnTlToBr>
                      <a:noFill/>
                    </a:lnTlToBr>
                    <a:lnBlToTr>
                      <a:noFill/>
                    </a:lnBlToTr>
                    <a:solidFill>
                      <a:srgbClr val="31B6FD"/>
                    </a:solidFill>
                  </a:tcPr>
                </a:tc>
                <a:extLst>
                  <a:ext uri="{0D108BD9-81ED-4DB2-BD59-A6C34878D82A}">
                    <a16:rowId xmlns:a16="http://schemas.microsoft.com/office/drawing/2014/main" xmlns="" val="10000"/>
                  </a:ext>
                </a:extLst>
              </a:tr>
              <a:tr h="354541">
                <a:tc>
                  <a:txBody>
                    <a:bodyPr/>
                    <a:lstStyle>
                      <a:lvl1pPr>
                        <a:spcAft>
                          <a:spcPts val="142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S Gothic" panose="020B0609070205080204" pitchFamily="49" charset="-128"/>
                        </a:defRPr>
                      </a:lvl1pPr>
                      <a:lvl2pPr>
                        <a:spcAft>
                          <a:spcPts val="113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S Gothic" panose="020B0609070205080204" pitchFamily="49" charset="-128"/>
                        </a:defRPr>
                      </a:lvl2pPr>
                      <a:lvl3pPr>
                        <a:spcAft>
                          <a:spcPts val="85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3pPr>
                      <a:lvl4pPr>
                        <a:spcAft>
                          <a:spcPts val="57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4pPr>
                      <a:lvl5pPr>
                        <a:spcAft>
                          <a:spcPts val="28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5pPr>
                      <a:lvl6pPr marL="25146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6pPr>
                      <a:lvl7pPr marL="29718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7pPr>
                      <a:lvl8pPr marL="34290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8pPr>
                      <a:lvl9pPr marL="38862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9pPr>
                    </a:lstStyle>
                    <a:p>
                      <a:pPr marL="0" marR="0" lvl="0" indent="0" algn="ctr" defTabSz="449263" rtl="0" eaLnBrk="1" fontAlgn="base" latinLnBrk="0" hangingPunct="1">
                        <a:lnSpc>
                          <a:spcPct val="104000"/>
                        </a:lnSpc>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800" b="1" i="0" u="none" strike="noStrike" cap="none" normalizeH="0" baseline="0" dirty="0">
                          <a:ln>
                            <a:noFill/>
                          </a:ln>
                          <a:solidFill>
                            <a:srgbClr val="0070C0"/>
                          </a:solidFill>
                          <a:effectLst/>
                          <a:latin typeface="Candara" panose="020E0502030303020204" pitchFamily="34" charset="0"/>
                          <a:ea typeface="Microsoft YaHei" panose="020B0503020204020204" pitchFamily="34" charset="-122"/>
                        </a:rPr>
                        <a:t>Français</a:t>
                      </a:r>
                    </a:p>
                  </a:txBody>
                  <a:tcPr marL="90000" marR="90000" marT="45360" marB="45360" horzOverflow="overflow">
                    <a:lnL>
                      <a:noFill/>
                    </a:lnL>
                    <a:lnR>
                      <a:noFill/>
                    </a:lnR>
                    <a:lnT>
                      <a:noFill/>
                    </a:lnT>
                    <a:lnB>
                      <a:noFill/>
                    </a:lnB>
                    <a:lnTlToBr>
                      <a:noFill/>
                    </a:lnTlToBr>
                    <a:lnBlToTr>
                      <a:noFill/>
                    </a:lnBlToTr>
                    <a:solidFill>
                      <a:srgbClr val="CDE5FE"/>
                    </a:solidFill>
                  </a:tcPr>
                </a:tc>
                <a:tc>
                  <a:txBody>
                    <a:bodyPr/>
                    <a:lstStyle>
                      <a:lvl1pPr>
                        <a:spcAft>
                          <a:spcPts val="142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S Gothic" panose="020B0609070205080204" pitchFamily="49" charset="-128"/>
                        </a:defRPr>
                      </a:lvl1pPr>
                      <a:lvl2pPr>
                        <a:spcAft>
                          <a:spcPts val="113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S Gothic" panose="020B0609070205080204" pitchFamily="49" charset="-128"/>
                        </a:defRPr>
                      </a:lvl2pPr>
                      <a:lvl3pPr>
                        <a:spcAft>
                          <a:spcPts val="85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3pPr>
                      <a:lvl4pPr>
                        <a:spcAft>
                          <a:spcPts val="57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4pPr>
                      <a:lvl5pPr>
                        <a:spcAft>
                          <a:spcPts val="28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5pPr>
                      <a:lvl6pPr marL="25146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6pPr>
                      <a:lvl7pPr marL="29718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7pPr>
                      <a:lvl8pPr marL="34290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8pPr>
                      <a:lvl9pPr marL="38862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9pPr>
                    </a:lstStyle>
                    <a:p>
                      <a:pPr marL="0" marR="0" lvl="0" indent="0" algn="ctr" defTabSz="449263" rtl="0" eaLnBrk="1" fontAlgn="base" latinLnBrk="0" hangingPunct="1">
                        <a:lnSpc>
                          <a:spcPct val="104000"/>
                        </a:lnSpc>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800" b="1" i="0" u="none" strike="noStrike" cap="none" normalizeH="0" baseline="0" dirty="0">
                          <a:ln>
                            <a:noFill/>
                          </a:ln>
                          <a:solidFill>
                            <a:srgbClr val="0070C0"/>
                          </a:solidFill>
                          <a:effectLst/>
                          <a:latin typeface="Candara" panose="020E0502030303020204" pitchFamily="34" charset="0"/>
                          <a:ea typeface="Microsoft YaHei" panose="020B0503020204020204" pitchFamily="34" charset="-122"/>
                        </a:rPr>
                        <a:t>4 h</a:t>
                      </a:r>
                    </a:p>
                  </a:txBody>
                  <a:tcPr marL="90000" marR="90000" marT="45360" marB="45360" horzOverflow="overflow">
                    <a:lnL>
                      <a:noFill/>
                    </a:lnL>
                    <a:lnR>
                      <a:noFill/>
                    </a:lnR>
                    <a:lnT>
                      <a:noFill/>
                    </a:lnT>
                    <a:lnB>
                      <a:noFill/>
                    </a:lnB>
                    <a:lnTlToBr>
                      <a:noFill/>
                    </a:lnTlToBr>
                    <a:lnBlToTr>
                      <a:noFill/>
                    </a:lnBlToTr>
                    <a:solidFill>
                      <a:srgbClr val="CDE5FE"/>
                    </a:solidFill>
                  </a:tcPr>
                </a:tc>
                <a:extLst>
                  <a:ext uri="{0D108BD9-81ED-4DB2-BD59-A6C34878D82A}">
                    <a16:rowId xmlns:a16="http://schemas.microsoft.com/office/drawing/2014/main" xmlns="" val="10001"/>
                  </a:ext>
                </a:extLst>
              </a:tr>
              <a:tr h="354541">
                <a:tc>
                  <a:txBody>
                    <a:bodyPr/>
                    <a:lstStyle>
                      <a:lvl1pPr>
                        <a:spcAft>
                          <a:spcPts val="142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S Gothic" panose="020B0609070205080204" pitchFamily="49" charset="-128"/>
                        </a:defRPr>
                      </a:lvl1pPr>
                      <a:lvl2pPr>
                        <a:spcAft>
                          <a:spcPts val="113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S Gothic" panose="020B0609070205080204" pitchFamily="49" charset="-128"/>
                        </a:defRPr>
                      </a:lvl2pPr>
                      <a:lvl3pPr>
                        <a:spcAft>
                          <a:spcPts val="85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3pPr>
                      <a:lvl4pPr>
                        <a:spcAft>
                          <a:spcPts val="57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4pPr>
                      <a:lvl5pPr>
                        <a:spcAft>
                          <a:spcPts val="28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5pPr>
                      <a:lvl6pPr marL="25146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6pPr>
                      <a:lvl7pPr marL="29718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7pPr>
                      <a:lvl8pPr marL="34290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8pPr>
                      <a:lvl9pPr marL="38862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9pPr>
                    </a:lstStyle>
                    <a:p>
                      <a:pPr marL="0" marR="0" lvl="0" indent="0" algn="ctr" defTabSz="449263" rtl="0" eaLnBrk="1" fontAlgn="base" latinLnBrk="0" hangingPunct="1">
                        <a:lnSpc>
                          <a:spcPct val="104000"/>
                        </a:lnSpc>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800" b="1" i="0" u="none" strike="noStrike" cap="none" normalizeH="0" baseline="0" dirty="0">
                          <a:ln>
                            <a:noFill/>
                          </a:ln>
                          <a:solidFill>
                            <a:srgbClr val="0070C0"/>
                          </a:solidFill>
                          <a:effectLst/>
                          <a:latin typeface="Candara" panose="020E0502030303020204" pitchFamily="34" charset="0"/>
                          <a:ea typeface="Microsoft YaHei" panose="020B0503020204020204" pitchFamily="34" charset="-122"/>
                        </a:rPr>
                        <a:t>Histoire- Géographie</a:t>
                      </a:r>
                    </a:p>
                  </a:txBody>
                  <a:tcPr marL="90000" marR="90000" marT="45360" marB="45360" horzOverflow="overflow">
                    <a:lnL>
                      <a:noFill/>
                    </a:lnL>
                    <a:lnR>
                      <a:noFill/>
                    </a:lnR>
                    <a:lnT>
                      <a:noFill/>
                    </a:lnT>
                    <a:lnB>
                      <a:noFill/>
                    </a:lnB>
                    <a:lnTlToBr>
                      <a:noFill/>
                    </a:lnTlToBr>
                    <a:lnBlToTr>
                      <a:noFill/>
                    </a:lnBlToTr>
                    <a:solidFill>
                      <a:srgbClr val="E8F3FF"/>
                    </a:solidFill>
                  </a:tcPr>
                </a:tc>
                <a:tc>
                  <a:txBody>
                    <a:bodyPr/>
                    <a:lstStyle>
                      <a:lvl1pPr>
                        <a:spcAft>
                          <a:spcPts val="142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S Gothic" panose="020B0609070205080204" pitchFamily="49" charset="-128"/>
                        </a:defRPr>
                      </a:lvl1pPr>
                      <a:lvl2pPr>
                        <a:spcAft>
                          <a:spcPts val="113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S Gothic" panose="020B0609070205080204" pitchFamily="49" charset="-128"/>
                        </a:defRPr>
                      </a:lvl2pPr>
                      <a:lvl3pPr>
                        <a:spcAft>
                          <a:spcPts val="85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3pPr>
                      <a:lvl4pPr>
                        <a:spcAft>
                          <a:spcPts val="57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4pPr>
                      <a:lvl5pPr>
                        <a:spcAft>
                          <a:spcPts val="28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5pPr>
                      <a:lvl6pPr marL="25146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6pPr>
                      <a:lvl7pPr marL="29718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7pPr>
                      <a:lvl8pPr marL="34290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8pPr>
                      <a:lvl9pPr marL="38862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9pPr>
                    </a:lstStyle>
                    <a:p>
                      <a:pPr marL="0" marR="0" lvl="0" indent="0" algn="ctr" defTabSz="449263" rtl="0" eaLnBrk="1" fontAlgn="base" latinLnBrk="0" hangingPunct="1">
                        <a:lnSpc>
                          <a:spcPct val="104000"/>
                        </a:lnSpc>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800" b="1" i="0" u="none" strike="noStrike" cap="none" normalizeH="0" baseline="0" dirty="0">
                          <a:ln>
                            <a:noFill/>
                          </a:ln>
                          <a:solidFill>
                            <a:srgbClr val="0070C0"/>
                          </a:solidFill>
                          <a:effectLst/>
                          <a:latin typeface="Candara" panose="020E0502030303020204" pitchFamily="34" charset="0"/>
                          <a:ea typeface="Microsoft YaHei" panose="020B0503020204020204" pitchFamily="34" charset="-122"/>
                        </a:rPr>
                        <a:t>3 h</a:t>
                      </a:r>
                    </a:p>
                  </a:txBody>
                  <a:tcPr marL="90000" marR="90000" marT="45360" marB="45360" horzOverflow="overflow">
                    <a:lnL>
                      <a:noFill/>
                    </a:lnL>
                    <a:lnR>
                      <a:noFill/>
                    </a:lnR>
                    <a:lnT>
                      <a:noFill/>
                    </a:lnT>
                    <a:lnB>
                      <a:noFill/>
                    </a:lnB>
                    <a:lnTlToBr>
                      <a:noFill/>
                    </a:lnTlToBr>
                    <a:lnBlToTr>
                      <a:noFill/>
                    </a:lnBlToTr>
                    <a:solidFill>
                      <a:srgbClr val="E8F3FF"/>
                    </a:solidFill>
                  </a:tcPr>
                </a:tc>
                <a:extLst>
                  <a:ext uri="{0D108BD9-81ED-4DB2-BD59-A6C34878D82A}">
                    <a16:rowId xmlns:a16="http://schemas.microsoft.com/office/drawing/2014/main" xmlns="" val="10002"/>
                  </a:ext>
                </a:extLst>
              </a:tr>
              <a:tr h="354541">
                <a:tc>
                  <a:txBody>
                    <a:bodyPr/>
                    <a:lstStyle>
                      <a:lvl1pPr>
                        <a:spcAft>
                          <a:spcPts val="142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S Gothic" panose="020B0609070205080204" pitchFamily="49" charset="-128"/>
                        </a:defRPr>
                      </a:lvl1pPr>
                      <a:lvl2pPr>
                        <a:spcAft>
                          <a:spcPts val="113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S Gothic" panose="020B0609070205080204" pitchFamily="49" charset="-128"/>
                        </a:defRPr>
                      </a:lvl2pPr>
                      <a:lvl3pPr>
                        <a:spcAft>
                          <a:spcPts val="85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3pPr>
                      <a:lvl4pPr>
                        <a:spcAft>
                          <a:spcPts val="57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4pPr>
                      <a:lvl5pPr>
                        <a:spcAft>
                          <a:spcPts val="28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5pPr>
                      <a:lvl6pPr marL="25146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6pPr>
                      <a:lvl7pPr marL="29718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7pPr>
                      <a:lvl8pPr marL="34290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8pPr>
                      <a:lvl9pPr marL="38862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9pPr>
                    </a:lstStyle>
                    <a:p>
                      <a:pPr marL="0" marR="0" lvl="0" indent="0" algn="ctr" defTabSz="449263" rtl="0" eaLnBrk="1" fontAlgn="base" latinLnBrk="0" hangingPunct="1">
                        <a:lnSpc>
                          <a:spcPct val="104000"/>
                        </a:lnSpc>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800" b="1" i="0" u="none" strike="noStrike" cap="none" normalizeH="0" baseline="0" dirty="0">
                          <a:ln>
                            <a:noFill/>
                          </a:ln>
                          <a:solidFill>
                            <a:srgbClr val="0070C0"/>
                          </a:solidFill>
                          <a:effectLst/>
                          <a:latin typeface="Candara" panose="020E0502030303020204" pitchFamily="34" charset="0"/>
                          <a:ea typeface="Microsoft YaHei" panose="020B0503020204020204" pitchFamily="34" charset="-122"/>
                        </a:rPr>
                        <a:t>Langue vivante 1 + Langue vivante 2</a:t>
                      </a:r>
                    </a:p>
                  </a:txBody>
                  <a:tcPr marL="90000" marR="90000" marT="45360" marB="45360" horzOverflow="overflow">
                    <a:lnL>
                      <a:noFill/>
                    </a:lnL>
                    <a:lnR>
                      <a:noFill/>
                    </a:lnR>
                    <a:lnT>
                      <a:noFill/>
                    </a:lnT>
                    <a:lnB>
                      <a:noFill/>
                    </a:lnB>
                    <a:lnTlToBr>
                      <a:noFill/>
                    </a:lnTlToBr>
                    <a:lnBlToTr>
                      <a:noFill/>
                    </a:lnBlToTr>
                    <a:solidFill>
                      <a:srgbClr val="CDE5FE"/>
                    </a:solidFill>
                  </a:tcPr>
                </a:tc>
                <a:tc>
                  <a:txBody>
                    <a:bodyPr/>
                    <a:lstStyle>
                      <a:lvl1pPr>
                        <a:spcAft>
                          <a:spcPts val="142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S Gothic" panose="020B0609070205080204" pitchFamily="49" charset="-128"/>
                        </a:defRPr>
                      </a:lvl1pPr>
                      <a:lvl2pPr>
                        <a:spcAft>
                          <a:spcPts val="113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S Gothic" panose="020B0609070205080204" pitchFamily="49" charset="-128"/>
                        </a:defRPr>
                      </a:lvl2pPr>
                      <a:lvl3pPr>
                        <a:spcAft>
                          <a:spcPts val="85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3pPr>
                      <a:lvl4pPr>
                        <a:spcAft>
                          <a:spcPts val="57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4pPr>
                      <a:lvl5pPr>
                        <a:spcAft>
                          <a:spcPts val="28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5pPr>
                      <a:lvl6pPr marL="25146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6pPr>
                      <a:lvl7pPr marL="29718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7pPr>
                      <a:lvl8pPr marL="34290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8pPr>
                      <a:lvl9pPr marL="38862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9pPr>
                    </a:lstStyle>
                    <a:p>
                      <a:pPr marL="0" marR="0" lvl="0" indent="0" algn="ctr" defTabSz="449263" rtl="0" eaLnBrk="1" fontAlgn="base" latinLnBrk="0" hangingPunct="1">
                        <a:lnSpc>
                          <a:spcPct val="104000"/>
                        </a:lnSpc>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800" b="1" i="0" u="none" strike="noStrike" cap="none" normalizeH="0" baseline="0" dirty="0">
                          <a:ln>
                            <a:noFill/>
                          </a:ln>
                          <a:solidFill>
                            <a:srgbClr val="0070C0"/>
                          </a:solidFill>
                          <a:effectLst/>
                          <a:latin typeface="Candara" panose="020E0502030303020204" pitchFamily="34" charset="0"/>
                          <a:ea typeface="Microsoft YaHei" panose="020B0503020204020204" pitchFamily="34" charset="-122"/>
                        </a:rPr>
                        <a:t>5 h 30</a:t>
                      </a:r>
                    </a:p>
                  </a:txBody>
                  <a:tcPr marL="90000" marR="90000" marT="45360" marB="45360" anchor="ctr" horzOverflow="overflow">
                    <a:lnL>
                      <a:noFill/>
                    </a:lnL>
                    <a:lnR>
                      <a:noFill/>
                    </a:lnR>
                    <a:lnT>
                      <a:noFill/>
                    </a:lnT>
                    <a:lnB>
                      <a:noFill/>
                    </a:lnB>
                    <a:lnTlToBr>
                      <a:noFill/>
                    </a:lnTlToBr>
                    <a:lnBlToTr>
                      <a:noFill/>
                    </a:lnBlToTr>
                    <a:solidFill>
                      <a:srgbClr val="CDE5FE"/>
                    </a:solidFill>
                  </a:tcPr>
                </a:tc>
                <a:extLst>
                  <a:ext uri="{0D108BD9-81ED-4DB2-BD59-A6C34878D82A}">
                    <a16:rowId xmlns:a16="http://schemas.microsoft.com/office/drawing/2014/main" xmlns="" val="10003"/>
                  </a:ext>
                </a:extLst>
              </a:tr>
              <a:tr h="354541">
                <a:tc>
                  <a:txBody>
                    <a:bodyPr/>
                    <a:lstStyle>
                      <a:lvl1pPr>
                        <a:spcAft>
                          <a:spcPts val="142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S Gothic" panose="020B0609070205080204" pitchFamily="49" charset="-128"/>
                        </a:defRPr>
                      </a:lvl1pPr>
                      <a:lvl2pPr>
                        <a:spcAft>
                          <a:spcPts val="113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S Gothic" panose="020B0609070205080204" pitchFamily="49" charset="-128"/>
                        </a:defRPr>
                      </a:lvl2pPr>
                      <a:lvl3pPr>
                        <a:spcAft>
                          <a:spcPts val="85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3pPr>
                      <a:lvl4pPr>
                        <a:spcAft>
                          <a:spcPts val="57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4pPr>
                      <a:lvl5pPr>
                        <a:spcAft>
                          <a:spcPts val="28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5pPr>
                      <a:lvl6pPr marL="25146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6pPr>
                      <a:lvl7pPr marL="29718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7pPr>
                      <a:lvl8pPr marL="34290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8pPr>
                      <a:lvl9pPr marL="38862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9pPr>
                    </a:lstStyle>
                    <a:p>
                      <a:pPr marL="0" marR="0" lvl="0" indent="0" algn="ctr" defTabSz="449263" rtl="0" eaLnBrk="1" fontAlgn="base" latinLnBrk="0" hangingPunct="1">
                        <a:lnSpc>
                          <a:spcPct val="104000"/>
                        </a:lnSpc>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800" b="1" i="0" u="none" strike="noStrike" cap="none" normalizeH="0" baseline="0" dirty="0">
                          <a:ln>
                            <a:noFill/>
                          </a:ln>
                          <a:solidFill>
                            <a:srgbClr val="0070C0"/>
                          </a:solidFill>
                          <a:effectLst/>
                          <a:latin typeface="Candara" panose="020E0502030303020204" pitchFamily="34" charset="0"/>
                          <a:ea typeface="Microsoft YaHei" panose="020B0503020204020204" pitchFamily="34" charset="-122"/>
                        </a:rPr>
                        <a:t>Mathématiques</a:t>
                      </a:r>
                    </a:p>
                  </a:txBody>
                  <a:tcPr marL="90000" marR="90000" marT="45360" marB="45360" horzOverflow="overflow">
                    <a:lnL>
                      <a:noFill/>
                    </a:lnL>
                    <a:lnR>
                      <a:noFill/>
                    </a:lnR>
                    <a:lnT>
                      <a:noFill/>
                    </a:lnT>
                    <a:lnB>
                      <a:noFill/>
                    </a:lnB>
                    <a:lnTlToBr>
                      <a:noFill/>
                    </a:lnTlToBr>
                    <a:lnBlToTr>
                      <a:noFill/>
                    </a:lnBlToTr>
                    <a:solidFill>
                      <a:srgbClr val="E8F3FF"/>
                    </a:solidFill>
                  </a:tcPr>
                </a:tc>
                <a:tc>
                  <a:txBody>
                    <a:bodyPr/>
                    <a:lstStyle>
                      <a:lvl1pPr>
                        <a:spcAft>
                          <a:spcPts val="142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S Gothic" panose="020B0609070205080204" pitchFamily="49" charset="-128"/>
                        </a:defRPr>
                      </a:lvl1pPr>
                      <a:lvl2pPr>
                        <a:spcAft>
                          <a:spcPts val="113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S Gothic" panose="020B0609070205080204" pitchFamily="49" charset="-128"/>
                        </a:defRPr>
                      </a:lvl2pPr>
                      <a:lvl3pPr>
                        <a:spcAft>
                          <a:spcPts val="85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3pPr>
                      <a:lvl4pPr>
                        <a:spcAft>
                          <a:spcPts val="57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4pPr>
                      <a:lvl5pPr>
                        <a:spcAft>
                          <a:spcPts val="28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5pPr>
                      <a:lvl6pPr marL="25146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6pPr>
                      <a:lvl7pPr marL="29718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7pPr>
                      <a:lvl8pPr marL="34290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8pPr>
                      <a:lvl9pPr marL="38862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9pPr>
                    </a:lstStyle>
                    <a:p>
                      <a:pPr marL="0" marR="0" lvl="0" indent="0" algn="ctr" defTabSz="449263" rtl="0" eaLnBrk="1" fontAlgn="base" latinLnBrk="0" hangingPunct="1">
                        <a:lnSpc>
                          <a:spcPct val="104000"/>
                        </a:lnSpc>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800" b="1" i="0" u="none" strike="noStrike" cap="none" normalizeH="0" baseline="0" dirty="0">
                          <a:ln>
                            <a:noFill/>
                          </a:ln>
                          <a:solidFill>
                            <a:srgbClr val="0070C0"/>
                          </a:solidFill>
                          <a:effectLst/>
                          <a:latin typeface="Candara" panose="020E0502030303020204" pitchFamily="34" charset="0"/>
                          <a:ea typeface="Microsoft YaHei" panose="020B0503020204020204" pitchFamily="34" charset="-122"/>
                        </a:rPr>
                        <a:t>4 h</a:t>
                      </a:r>
                    </a:p>
                  </a:txBody>
                  <a:tcPr marL="90000" marR="90000" marT="45360" marB="45360" horzOverflow="overflow">
                    <a:lnL>
                      <a:noFill/>
                    </a:lnL>
                    <a:lnR>
                      <a:noFill/>
                    </a:lnR>
                    <a:lnT>
                      <a:noFill/>
                    </a:lnT>
                    <a:lnB>
                      <a:noFill/>
                    </a:lnB>
                    <a:lnTlToBr>
                      <a:noFill/>
                    </a:lnTlToBr>
                    <a:lnBlToTr>
                      <a:noFill/>
                    </a:lnBlToTr>
                    <a:solidFill>
                      <a:srgbClr val="E8F3FF"/>
                    </a:solidFill>
                  </a:tcPr>
                </a:tc>
                <a:extLst>
                  <a:ext uri="{0D108BD9-81ED-4DB2-BD59-A6C34878D82A}">
                    <a16:rowId xmlns:a16="http://schemas.microsoft.com/office/drawing/2014/main" xmlns="" val="10004"/>
                  </a:ext>
                </a:extLst>
              </a:tr>
              <a:tr h="354541">
                <a:tc>
                  <a:txBody>
                    <a:bodyPr/>
                    <a:lstStyle>
                      <a:lvl1pPr>
                        <a:spcAft>
                          <a:spcPts val="142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S Gothic" panose="020B0609070205080204" pitchFamily="49" charset="-128"/>
                        </a:defRPr>
                      </a:lvl1pPr>
                      <a:lvl2pPr>
                        <a:spcAft>
                          <a:spcPts val="113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S Gothic" panose="020B0609070205080204" pitchFamily="49" charset="-128"/>
                        </a:defRPr>
                      </a:lvl2pPr>
                      <a:lvl3pPr>
                        <a:spcAft>
                          <a:spcPts val="85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3pPr>
                      <a:lvl4pPr>
                        <a:spcAft>
                          <a:spcPts val="57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4pPr>
                      <a:lvl5pPr>
                        <a:spcAft>
                          <a:spcPts val="28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5pPr>
                      <a:lvl6pPr marL="25146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6pPr>
                      <a:lvl7pPr marL="29718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7pPr>
                      <a:lvl8pPr marL="34290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8pPr>
                      <a:lvl9pPr marL="38862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9pPr>
                    </a:lstStyle>
                    <a:p>
                      <a:pPr marL="0" marR="0" lvl="0" indent="0" algn="ctr" defTabSz="449263" rtl="0" eaLnBrk="1" fontAlgn="base" latinLnBrk="0" hangingPunct="1">
                        <a:lnSpc>
                          <a:spcPct val="104000"/>
                        </a:lnSpc>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800" b="1" i="0" u="none" strike="noStrike" cap="none" normalizeH="0" baseline="0" dirty="0">
                          <a:ln>
                            <a:noFill/>
                          </a:ln>
                          <a:solidFill>
                            <a:srgbClr val="0070C0"/>
                          </a:solidFill>
                          <a:effectLst/>
                          <a:latin typeface="Candara" panose="020E0502030303020204" pitchFamily="34" charset="0"/>
                          <a:ea typeface="Microsoft YaHei" panose="020B0503020204020204" pitchFamily="34" charset="-122"/>
                        </a:rPr>
                        <a:t>Physique-Chimie</a:t>
                      </a:r>
                    </a:p>
                  </a:txBody>
                  <a:tcPr marL="90000" marR="90000" marT="45360" marB="45360" horzOverflow="overflow">
                    <a:lnL>
                      <a:noFill/>
                    </a:lnL>
                    <a:lnR>
                      <a:noFill/>
                    </a:lnR>
                    <a:lnT>
                      <a:noFill/>
                    </a:lnT>
                    <a:lnB>
                      <a:noFill/>
                    </a:lnB>
                    <a:lnTlToBr>
                      <a:noFill/>
                    </a:lnTlToBr>
                    <a:lnBlToTr>
                      <a:noFill/>
                    </a:lnBlToTr>
                    <a:solidFill>
                      <a:srgbClr val="CDE5FE"/>
                    </a:solidFill>
                  </a:tcPr>
                </a:tc>
                <a:tc>
                  <a:txBody>
                    <a:bodyPr/>
                    <a:lstStyle>
                      <a:lvl1pPr>
                        <a:spcAft>
                          <a:spcPts val="142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S Gothic" panose="020B0609070205080204" pitchFamily="49" charset="-128"/>
                        </a:defRPr>
                      </a:lvl1pPr>
                      <a:lvl2pPr>
                        <a:spcAft>
                          <a:spcPts val="113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S Gothic" panose="020B0609070205080204" pitchFamily="49" charset="-128"/>
                        </a:defRPr>
                      </a:lvl2pPr>
                      <a:lvl3pPr>
                        <a:spcAft>
                          <a:spcPts val="85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3pPr>
                      <a:lvl4pPr>
                        <a:spcAft>
                          <a:spcPts val="57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4pPr>
                      <a:lvl5pPr>
                        <a:spcAft>
                          <a:spcPts val="28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5pPr>
                      <a:lvl6pPr marL="25146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6pPr>
                      <a:lvl7pPr marL="29718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7pPr>
                      <a:lvl8pPr marL="34290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8pPr>
                      <a:lvl9pPr marL="38862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9pPr>
                    </a:lstStyle>
                    <a:p>
                      <a:pPr marL="0" marR="0" lvl="0" indent="0" algn="ctr" defTabSz="449263" rtl="0" eaLnBrk="1" fontAlgn="base" latinLnBrk="0" hangingPunct="1">
                        <a:lnSpc>
                          <a:spcPct val="104000"/>
                        </a:lnSpc>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800" b="1" i="0" u="none" strike="noStrike" cap="none" normalizeH="0" baseline="0" dirty="0">
                          <a:ln>
                            <a:noFill/>
                          </a:ln>
                          <a:solidFill>
                            <a:srgbClr val="0070C0"/>
                          </a:solidFill>
                          <a:effectLst/>
                          <a:latin typeface="Candara" panose="020E0502030303020204" pitchFamily="34" charset="0"/>
                          <a:ea typeface="Microsoft YaHei" panose="020B0503020204020204" pitchFamily="34" charset="-122"/>
                        </a:rPr>
                        <a:t>3 h</a:t>
                      </a:r>
                    </a:p>
                  </a:txBody>
                  <a:tcPr marL="90000" marR="90000" marT="45360" marB="45360" horzOverflow="overflow">
                    <a:lnL>
                      <a:noFill/>
                    </a:lnL>
                    <a:lnR>
                      <a:noFill/>
                    </a:lnR>
                    <a:lnT>
                      <a:noFill/>
                    </a:lnT>
                    <a:lnB>
                      <a:noFill/>
                    </a:lnB>
                    <a:lnTlToBr>
                      <a:noFill/>
                    </a:lnTlToBr>
                    <a:lnBlToTr>
                      <a:noFill/>
                    </a:lnBlToTr>
                    <a:solidFill>
                      <a:srgbClr val="CDE5FE"/>
                    </a:solidFill>
                  </a:tcPr>
                </a:tc>
                <a:extLst>
                  <a:ext uri="{0D108BD9-81ED-4DB2-BD59-A6C34878D82A}">
                    <a16:rowId xmlns:a16="http://schemas.microsoft.com/office/drawing/2014/main" xmlns="" val="10005"/>
                  </a:ext>
                </a:extLst>
              </a:tr>
              <a:tr h="384144">
                <a:tc>
                  <a:txBody>
                    <a:bodyPr/>
                    <a:lstStyle>
                      <a:lvl1pPr>
                        <a:spcAft>
                          <a:spcPts val="142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S Gothic" panose="020B0609070205080204" pitchFamily="49" charset="-128"/>
                        </a:defRPr>
                      </a:lvl1pPr>
                      <a:lvl2pPr>
                        <a:spcAft>
                          <a:spcPts val="113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S Gothic" panose="020B0609070205080204" pitchFamily="49" charset="-128"/>
                        </a:defRPr>
                      </a:lvl2pPr>
                      <a:lvl3pPr>
                        <a:spcAft>
                          <a:spcPts val="85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3pPr>
                      <a:lvl4pPr>
                        <a:spcAft>
                          <a:spcPts val="57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4pPr>
                      <a:lvl5pPr>
                        <a:spcAft>
                          <a:spcPts val="28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5pPr>
                      <a:lvl6pPr marL="25146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6pPr>
                      <a:lvl7pPr marL="29718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7pPr>
                      <a:lvl8pPr marL="34290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8pPr>
                      <a:lvl9pPr marL="38862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9pPr>
                    </a:lstStyle>
                    <a:p>
                      <a:pPr marL="0" marR="0" lvl="0" indent="0" algn="ctr" defTabSz="449263" rtl="0" eaLnBrk="1" fontAlgn="base" latinLnBrk="0" hangingPunct="1">
                        <a:lnSpc>
                          <a:spcPct val="104000"/>
                        </a:lnSpc>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2000" b="1" i="0" u="none" strike="noStrike" cap="none" normalizeH="0" baseline="0" dirty="0">
                          <a:ln>
                            <a:noFill/>
                          </a:ln>
                          <a:solidFill>
                            <a:srgbClr val="0070C0"/>
                          </a:solidFill>
                          <a:effectLst/>
                          <a:latin typeface="Candara" panose="020E0502030303020204" pitchFamily="34" charset="0"/>
                          <a:ea typeface="Microsoft YaHei" panose="020B0503020204020204" pitchFamily="34" charset="-122"/>
                        </a:rPr>
                        <a:t> </a:t>
                      </a:r>
                      <a:r>
                        <a:rPr kumimoji="0" lang="fr-FR" altLang="fr-FR" sz="1800" b="1" i="0" u="none" strike="noStrike" cap="none" normalizeH="0" baseline="0" dirty="0">
                          <a:ln>
                            <a:noFill/>
                          </a:ln>
                          <a:solidFill>
                            <a:srgbClr val="0070C0"/>
                          </a:solidFill>
                          <a:effectLst/>
                          <a:latin typeface="Candara" panose="020E0502030303020204" pitchFamily="34" charset="0"/>
                          <a:ea typeface="Microsoft YaHei" panose="020B0503020204020204" pitchFamily="34" charset="-122"/>
                        </a:rPr>
                        <a:t>Sciences de la Vie et de la Terre </a:t>
                      </a:r>
                    </a:p>
                  </a:txBody>
                  <a:tcPr marL="90000" marR="90000" marT="45360" marB="45360" horzOverflow="overflow">
                    <a:lnL>
                      <a:noFill/>
                    </a:lnL>
                    <a:lnR>
                      <a:noFill/>
                    </a:lnR>
                    <a:lnT>
                      <a:noFill/>
                    </a:lnT>
                    <a:lnB>
                      <a:noFill/>
                    </a:lnB>
                    <a:lnTlToBr>
                      <a:noFill/>
                    </a:lnTlToBr>
                    <a:lnBlToTr>
                      <a:noFill/>
                    </a:lnBlToTr>
                    <a:solidFill>
                      <a:srgbClr val="E8F3FF"/>
                    </a:solidFill>
                  </a:tcPr>
                </a:tc>
                <a:tc>
                  <a:txBody>
                    <a:bodyPr/>
                    <a:lstStyle>
                      <a:lvl1pPr>
                        <a:spcAft>
                          <a:spcPts val="142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S Gothic" panose="020B0609070205080204" pitchFamily="49" charset="-128"/>
                        </a:defRPr>
                      </a:lvl1pPr>
                      <a:lvl2pPr>
                        <a:spcAft>
                          <a:spcPts val="113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S Gothic" panose="020B0609070205080204" pitchFamily="49" charset="-128"/>
                        </a:defRPr>
                      </a:lvl2pPr>
                      <a:lvl3pPr>
                        <a:spcAft>
                          <a:spcPts val="85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3pPr>
                      <a:lvl4pPr>
                        <a:spcAft>
                          <a:spcPts val="57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4pPr>
                      <a:lvl5pPr>
                        <a:spcAft>
                          <a:spcPts val="28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5pPr>
                      <a:lvl6pPr marL="25146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6pPr>
                      <a:lvl7pPr marL="29718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7pPr>
                      <a:lvl8pPr marL="34290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8pPr>
                      <a:lvl9pPr marL="38862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9pPr>
                    </a:lstStyle>
                    <a:p>
                      <a:pPr marL="0" marR="0" lvl="0" indent="0" algn="ctr" defTabSz="449263" rtl="0" eaLnBrk="1" fontAlgn="base" latinLnBrk="0" hangingPunct="1">
                        <a:lnSpc>
                          <a:spcPct val="104000"/>
                        </a:lnSpc>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800" b="1" i="0" u="none" strike="noStrike" cap="none" normalizeH="0" baseline="0" dirty="0">
                          <a:ln>
                            <a:noFill/>
                          </a:ln>
                          <a:solidFill>
                            <a:srgbClr val="0070C0"/>
                          </a:solidFill>
                          <a:effectLst/>
                          <a:latin typeface="Candara" panose="020E0502030303020204" pitchFamily="34" charset="0"/>
                          <a:ea typeface="Microsoft YaHei" panose="020B0503020204020204" pitchFamily="34" charset="-122"/>
                        </a:rPr>
                        <a:t>1 h 30</a:t>
                      </a:r>
                    </a:p>
                  </a:txBody>
                  <a:tcPr marL="90000" marR="90000" marT="45360" marB="45360" horzOverflow="overflow">
                    <a:lnL>
                      <a:noFill/>
                    </a:lnL>
                    <a:lnR>
                      <a:noFill/>
                    </a:lnR>
                    <a:lnT>
                      <a:noFill/>
                    </a:lnT>
                    <a:lnB>
                      <a:noFill/>
                    </a:lnB>
                    <a:lnTlToBr>
                      <a:noFill/>
                    </a:lnTlToBr>
                    <a:lnBlToTr>
                      <a:noFill/>
                    </a:lnBlToTr>
                    <a:solidFill>
                      <a:srgbClr val="E8F3FF"/>
                    </a:solidFill>
                  </a:tcPr>
                </a:tc>
                <a:extLst>
                  <a:ext uri="{0D108BD9-81ED-4DB2-BD59-A6C34878D82A}">
                    <a16:rowId xmlns:a16="http://schemas.microsoft.com/office/drawing/2014/main" xmlns="" val="10006"/>
                  </a:ext>
                </a:extLst>
              </a:tr>
              <a:tr h="384144">
                <a:tc>
                  <a:txBody>
                    <a:bodyPr/>
                    <a:lstStyle>
                      <a:lvl1pPr>
                        <a:spcAft>
                          <a:spcPts val="142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S Gothic" panose="020B0609070205080204" pitchFamily="49" charset="-128"/>
                        </a:defRPr>
                      </a:lvl1pPr>
                      <a:lvl2pPr>
                        <a:spcAft>
                          <a:spcPts val="113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S Gothic" panose="020B0609070205080204" pitchFamily="49" charset="-128"/>
                        </a:defRPr>
                      </a:lvl2pPr>
                      <a:lvl3pPr>
                        <a:spcAft>
                          <a:spcPts val="85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3pPr>
                      <a:lvl4pPr>
                        <a:spcAft>
                          <a:spcPts val="57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4pPr>
                      <a:lvl5pPr>
                        <a:spcAft>
                          <a:spcPts val="28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5pPr>
                      <a:lvl6pPr marL="25146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6pPr>
                      <a:lvl7pPr marL="29718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7pPr>
                      <a:lvl8pPr marL="34290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8pPr>
                      <a:lvl9pPr marL="38862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9pPr>
                    </a:lstStyle>
                    <a:p>
                      <a:pPr marL="0" marR="0" lvl="0" indent="0" algn="ctr" defTabSz="449263" rtl="0" eaLnBrk="1" fontAlgn="base" latinLnBrk="0" hangingPunct="1">
                        <a:lnSpc>
                          <a:spcPct val="104000"/>
                        </a:lnSpc>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2000" b="1" i="0" u="none" strike="noStrike" cap="none" normalizeH="0" baseline="0" dirty="0">
                          <a:ln>
                            <a:noFill/>
                          </a:ln>
                          <a:solidFill>
                            <a:srgbClr val="0070C0"/>
                          </a:solidFill>
                          <a:effectLst/>
                          <a:latin typeface="Candara" panose="020E0502030303020204" pitchFamily="34" charset="0"/>
                          <a:ea typeface="Microsoft YaHei" panose="020B0503020204020204" pitchFamily="34" charset="-122"/>
                        </a:rPr>
                        <a:t> </a:t>
                      </a:r>
                      <a:r>
                        <a:rPr kumimoji="0" lang="fr-FR" altLang="fr-FR" sz="1800" b="1" i="0" u="none" strike="noStrike" cap="none" normalizeH="0" baseline="0" dirty="0">
                          <a:ln>
                            <a:noFill/>
                          </a:ln>
                          <a:solidFill>
                            <a:srgbClr val="0070C0"/>
                          </a:solidFill>
                          <a:effectLst/>
                          <a:latin typeface="Candara" panose="020E0502030303020204" pitchFamily="34" charset="0"/>
                          <a:ea typeface="Microsoft YaHei" panose="020B0503020204020204" pitchFamily="34" charset="-122"/>
                        </a:rPr>
                        <a:t>Education physique et sportive</a:t>
                      </a:r>
                    </a:p>
                  </a:txBody>
                  <a:tcPr marL="90000" marR="90000" marT="45360" marB="45360" horzOverflow="overflow">
                    <a:lnL>
                      <a:noFill/>
                    </a:lnL>
                    <a:lnR>
                      <a:noFill/>
                    </a:lnR>
                    <a:lnT>
                      <a:noFill/>
                    </a:lnT>
                    <a:lnB>
                      <a:noFill/>
                    </a:lnB>
                    <a:lnTlToBr>
                      <a:noFill/>
                    </a:lnTlToBr>
                    <a:lnBlToTr>
                      <a:noFill/>
                    </a:lnBlToTr>
                    <a:solidFill>
                      <a:srgbClr val="CDE5FE"/>
                    </a:solidFill>
                  </a:tcPr>
                </a:tc>
                <a:tc>
                  <a:txBody>
                    <a:bodyPr/>
                    <a:lstStyle>
                      <a:lvl1pPr>
                        <a:spcAft>
                          <a:spcPts val="142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S Gothic" panose="020B0609070205080204" pitchFamily="49" charset="-128"/>
                        </a:defRPr>
                      </a:lvl1pPr>
                      <a:lvl2pPr>
                        <a:spcAft>
                          <a:spcPts val="113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S Gothic" panose="020B0609070205080204" pitchFamily="49" charset="-128"/>
                        </a:defRPr>
                      </a:lvl2pPr>
                      <a:lvl3pPr>
                        <a:spcAft>
                          <a:spcPts val="85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3pPr>
                      <a:lvl4pPr>
                        <a:spcAft>
                          <a:spcPts val="57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4pPr>
                      <a:lvl5pPr>
                        <a:spcAft>
                          <a:spcPts val="28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5pPr>
                      <a:lvl6pPr marL="25146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6pPr>
                      <a:lvl7pPr marL="29718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7pPr>
                      <a:lvl8pPr marL="34290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8pPr>
                      <a:lvl9pPr marL="38862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9pPr>
                    </a:lstStyle>
                    <a:p>
                      <a:pPr marL="0" marR="0" lvl="0" indent="0" algn="ctr" defTabSz="449263" rtl="0" eaLnBrk="1" fontAlgn="base" latinLnBrk="0" hangingPunct="1">
                        <a:lnSpc>
                          <a:spcPct val="104000"/>
                        </a:lnSpc>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2000" b="1" i="0" u="none" strike="noStrike" cap="none" normalizeH="0" baseline="0" dirty="0">
                          <a:ln>
                            <a:noFill/>
                          </a:ln>
                          <a:solidFill>
                            <a:srgbClr val="0070C0"/>
                          </a:solidFill>
                          <a:effectLst/>
                          <a:latin typeface="Candara" panose="020E0502030303020204" pitchFamily="34" charset="0"/>
                          <a:ea typeface="Microsoft YaHei" panose="020B0503020204020204" pitchFamily="34" charset="-122"/>
                        </a:rPr>
                        <a:t> </a:t>
                      </a:r>
                      <a:r>
                        <a:rPr kumimoji="0" lang="fr-FR" altLang="fr-FR" sz="1800" b="1" i="0" u="none" strike="noStrike" cap="none" normalizeH="0" baseline="0" dirty="0">
                          <a:ln>
                            <a:noFill/>
                          </a:ln>
                          <a:solidFill>
                            <a:srgbClr val="0070C0"/>
                          </a:solidFill>
                          <a:effectLst/>
                          <a:latin typeface="Candara" panose="020E0502030303020204" pitchFamily="34" charset="0"/>
                          <a:ea typeface="Microsoft YaHei" panose="020B0503020204020204" pitchFamily="34" charset="-122"/>
                        </a:rPr>
                        <a:t>2h</a:t>
                      </a:r>
                    </a:p>
                  </a:txBody>
                  <a:tcPr marL="90000" marR="90000" marT="45360" marB="45360" horzOverflow="overflow">
                    <a:lnL>
                      <a:noFill/>
                    </a:lnL>
                    <a:lnR>
                      <a:noFill/>
                    </a:lnR>
                    <a:lnT>
                      <a:noFill/>
                    </a:lnT>
                    <a:lnB>
                      <a:noFill/>
                    </a:lnB>
                    <a:lnTlToBr>
                      <a:noFill/>
                    </a:lnTlToBr>
                    <a:lnBlToTr>
                      <a:noFill/>
                    </a:lnBlToTr>
                    <a:solidFill>
                      <a:srgbClr val="CDE5FE"/>
                    </a:solidFill>
                  </a:tcPr>
                </a:tc>
                <a:extLst>
                  <a:ext uri="{0D108BD9-81ED-4DB2-BD59-A6C34878D82A}">
                    <a16:rowId xmlns:a16="http://schemas.microsoft.com/office/drawing/2014/main" xmlns="" val="10007"/>
                  </a:ext>
                </a:extLst>
              </a:tr>
              <a:tr h="354541">
                <a:tc>
                  <a:txBody>
                    <a:bodyPr/>
                    <a:lstStyle>
                      <a:lvl1pPr>
                        <a:spcAft>
                          <a:spcPts val="142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S Gothic" panose="020B0609070205080204" pitchFamily="49" charset="-128"/>
                        </a:defRPr>
                      </a:lvl1pPr>
                      <a:lvl2pPr>
                        <a:spcAft>
                          <a:spcPts val="113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S Gothic" panose="020B0609070205080204" pitchFamily="49" charset="-128"/>
                        </a:defRPr>
                      </a:lvl2pPr>
                      <a:lvl3pPr>
                        <a:spcAft>
                          <a:spcPts val="85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3pPr>
                      <a:lvl4pPr>
                        <a:spcAft>
                          <a:spcPts val="57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4pPr>
                      <a:lvl5pPr>
                        <a:spcAft>
                          <a:spcPts val="28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5pPr>
                      <a:lvl6pPr marL="25146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6pPr>
                      <a:lvl7pPr marL="29718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7pPr>
                      <a:lvl8pPr marL="34290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8pPr>
                      <a:lvl9pPr marL="38862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9pPr>
                    </a:lstStyle>
                    <a:p>
                      <a:pPr marL="0" marR="0" lvl="0" indent="0" algn="ctr" defTabSz="449263" rtl="0" eaLnBrk="1" fontAlgn="base" latinLnBrk="0" hangingPunct="1">
                        <a:lnSpc>
                          <a:spcPct val="104000"/>
                        </a:lnSpc>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800" b="1" i="0" u="none" strike="noStrike" cap="none" normalizeH="0" baseline="0" dirty="0">
                          <a:ln>
                            <a:noFill/>
                          </a:ln>
                          <a:solidFill>
                            <a:srgbClr val="0070C0"/>
                          </a:solidFill>
                          <a:effectLst/>
                          <a:latin typeface="Candara" panose="020E0502030303020204" pitchFamily="34" charset="0"/>
                          <a:ea typeface="Microsoft YaHei" panose="020B0503020204020204" pitchFamily="34" charset="-122"/>
                        </a:rPr>
                        <a:t> Education civique, juridique et sociale</a:t>
                      </a:r>
                    </a:p>
                  </a:txBody>
                  <a:tcPr marL="90000" marR="90000" marT="45360" marB="45360" horzOverflow="overflow">
                    <a:lnL>
                      <a:noFill/>
                    </a:lnL>
                    <a:lnR>
                      <a:noFill/>
                    </a:lnR>
                    <a:lnT>
                      <a:noFill/>
                    </a:lnT>
                    <a:lnB>
                      <a:noFill/>
                    </a:lnB>
                    <a:lnTlToBr>
                      <a:noFill/>
                    </a:lnTlToBr>
                    <a:lnBlToTr>
                      <a:noFill/>
                    </a:lnBlToTr>
                    <a:solidFill>
                      <a:srgbClr val="E8F3FF"/>
                    </a:solidFill>
                  </a:tcPr>
                </a:tc>
                <a:tc>
                  <a:txBody>
                    <a:bodyPr/>
                    <a:lstStyle>
                      <a:lvl1pPr>
                        <a:spcAft>
                          <a:spcPts val="142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S Gothic" panose="020B0609070205080204" pitchFamily="49" charset="-128"/>
                        </a:defRPr>
                      </a:lvl1pPr>
                      <a:lvl2pPr>
                        <a:spcAft>
                          <a:spcPts val="113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S Gothic" panose="020B0609070205080204" pitchFamily="49" charset="-128"/>
                        </a:defRPr>
                      </a:lvl2pPr>
                      <a:lvl3pPr>
                        <a:spcAft>
                          <a:spcPts val="85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3pPr>
                      <a:lvl4pPr>
                        <a:spcAft>
                          <a:spcPts val="57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4pPr>
                      <a:lvl5pPr>
                        <a:spcAft>
                          <a:spcPts val="28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5pPr>
                      <a:lvl6pPr marL="25146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6pPr>
                      <a:lvl7pPr marL="29718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7pPr>
                      <a:lvl8pPr marL="34290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8pPr>
                      <a:lvl9pPr marL="38862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9pPr>
                    </a:lstStyle>
                    <a:p>
                      <a:pPr marL="0" marR="0" lvl="0" indent="0" algn="ctr" defTabSz="449263" rtl="0" eaLnBrk="1" fontAlgn="base" latinLnBrk="0" hangingPunct="1">
                        <a:lnSpc>
                          <a:spcPct val="104000"/>
                        </a:lnSpc>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800" b="1" i="0" u="none" strike="noStrike" cap="none" normalizeH="0" baseline="0" dirty="0">
                          <a:ln>
                            <a:noFill/>
                          </a:ln>
                          <a:solidFill>
                            <a:srgbClr val="0070C0"/>
                          </a:solidFill>
                          <a:effectLst/>
                          <a:latin typeface="Candara" panose="020E0502030303020204" pitchFamily="34" charset="0"/>
                          <a:ea typeface="Microsoft YaHei" panose="020B0503020204020204" pitchFamily="34" charset="-122"/>
                        </a:rPr>
                        <a:t>0 h 30</a:t>
                      </a:r>
                    </a:p>
                  </a:txBody>
                  <a:tcPr marL="90000" marR="90000" marT="45360" marB="45360" horzOverflow="overflow">
                    <a:lnL>
                      <a:noFill/>
                    </a:lnL>
                    <a:lnR>
                      <a:noFill/>
                    </a:lnR>
                    <a:lnT>
                      <a:noFill/>
                    </a:lnT>
                    <a:lnB>
                      <a:noFill/>
                    </a:lnB>
                    <a:lnTlToBr>
                      <a:noFill/>
                    </a:lnTlToBr>
                    <a:lnBlToTr>
                      <a:noFill/>
                    </a:lnBlToTr>
                    <a:solidFill>
                      <a:srgbClr val="E8F3FF"/>
                    </a:solidFill>
                  </a:tcPr>
                </a:tc>
                <a:extLst>
                  <a:ext uri="{0D108BD9-81ED-4DB2-BD59-A6C34878D82A}">
                    <a16:rowId xmlns:a16="http://schemas.microsoft.com/office/drawing/2014/main" xmlns="" val="10008"/>
                  </a:ext>
                </a:extLst>
              </a:tr>
              <a:tr h="354541">
                <a:tc>
                  <a:txBody>
                    <a:bodyPr/>
                    <a:lstStyle>
                      <a:lvl1pPr>
                        <a:spcAft>
                          <a:spcPts val="142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S Gothic" panose="020B0609070205080204" pitchFamily="49" charset="-128"/>
                        </a:defRPr>
                      </a:lvl1pPr>
                      <a:lvl2pPr>
                        <a:spcAft>
                          <a:spcPts val="113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S Gothic" panose="020B0609070205080204" pitchFamily="49" charset="-128"/>
                        </a:defRPr>
                      </a:lvl2pPr>
                      <a:lvl3pPr>
                        <a:spcAft>
                          <a:spcPts val="85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3pPr>
                      <a:lvl4pPr>
                        <a:spcAft>
                          <a:spcPts val="57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4pPr>
                      <a:lvl5pPr>
                        <a:spcAft>
                          <a:spcPts val="28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5pPr>
                      <a:lvl6pPr marL="25146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6pPr>
                      <a:lvl7pPr marL="29718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7pPr>
                      <a:lvl8pPr marL="34290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8pPr>
                      <a:lvl9pPr marL="38862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9pPr>
                    </a:lstStyle>
                    <a:p>
                      <a:pPr marL="0" marR="0" lvl="0" indent="0" algn="ctr" defTabSz="449263" rtl="0" eaLnBrk="1" fontAlgn="base" latinLnBrk="0" hangingPunct="1">
                        <a:lnSpc>
                          <a:spcPct val="104000"/>
                        </a:lnSpc>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800" b="1" i="0" u="none" strike="noStrike" cap="none" normalizeH="0" baseline="0" dirty="0">
                          <a:ln>
                            <a:noFill/>
                          </a:ln>
                          <a:solidFill>
                            <a:srgbClr val="0070C0"/>
                          </a:solidFill>
                          <a:effectLst/>
                          <a:latin typeface="Candara" panose="020E0502030303020204" pitchFamily="34" charset="0"/>
                          <a:ea typeface="Microsoft YaHei" panose="020B0503020204020204" pitchFamily="34" charset="-122"/>
                        </a:rPr>
                        <a:t>Heures de vie de classe</a:t>
                      </a:r>
                    </a:p>
                  </a:txBody>
                  <a:tcPr marL="90000" marR="90000" marT="45360" marB="45360" horzOverflow="overflow">
                    <a:lnL>
                      <a:noFill/>
                    </a:lnL>
                    <a:lnR>
                      <a:noFill/>
                    </a:lnR>
                    <a:lnT>
                      <a:noFill/>
                    </a:lnT>
                    <a:lnB>
                      <a:noFill/>
                    </a:lnB>
                    <a:lnTlToBr>
                      <a:noFill/>
                    </a:lnTlToBr>
                    <a:lnBlToTr>
                      <a:noFill/>
                    </a:lnBlToTr>
                    <a:solidFill>
                      <a:srgbClr val="CDE5FE"/>
                    </a:solidFill>
                  </a:tcPr>
                </a:tc>
                <a:tc>
                  <a:txBody>
                    <a:bodyPr/>
                    <a:lstStyle>
                      <a:lvl1pPr>
                        <a:spcAft>
                          <a:spcPts val="142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S Gothic" panose="020B0609070205080204" pitchFamily="49" charset="-128"/>
                        </a:defRPr>
                      </a:lvl1pPr>
                      <a:lvl2pPr>
                        <a:spcAft>
                          <a:spcPts val="113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S Gothic" panose="020B0609070205080204" pitchFamily="49" charset="-128"/>
                        </a:defRPr>
                      </a:lvl2pPr>
                      <a:lvl3pPr>
                        <a:spcAft>
                          <a:spcPts val="85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3pPr>
                      <a:lvl4pPr>
                        <a:spcAft>
                          <a:spcPts val="57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4pPr>
                      <a:lvl5pPr>
                        <a:spcAft>
                          <a:spcPts val="28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5pPr>
                      <a:lvl6pPr marL="25146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6pPr>
                      <a:lvl7pPr marL="29718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7pPr>
                      <a:lvl8pPr marL="34290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8pPr>
                      <a:lvl9pPr marL="38862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9pPr>
                    </a:lstStyle>
                    <a:p>
                      <a:pPr marL="0" marR="0" lvl="0" indent="0" algn="ctr" defTabSz="449263" rtl="0" eaLnBrk="1" fontAlgn="base" latinLnBrk="0" hangingPunct="1">
                        <a:lnSpc>
                          <a:spcPct val="104000"/>
                        </a:lnSpc>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800" b="1" i="0" u="none" strike="noStrike" cap="none" normalizeH="0" baseline="0" dirty="0">
                          <a:ln>
                            <a:noFill/>
                          </a:ln>
                          <a:solidFill>
                            <a:srgbClr val="0070C0"/>
                          </a:solidFill>
                          <a:effectLst/>
                          <a:latin typeface="Candara" panose="020E0502030303020204" pitchFamily="34" charset="0"/>
                          <a:ea typeface="Microsoft YaHei" panose="020B0503020204020204" pitchFamily="34" charset="-122"/>
                        </a:rPr>
                        <a:t>10h/an</a:t>
                      </a:r>
                    </a:p>
                  </a:txBody>
                  <a:tcPr marL="90000" marR="90000" marT="45360" marB="45360" horzOverflow="overflow">
                    <a:lnL>
                      <a:noFill/>
                    </a:lnL>
                    <a:lnR>
                      <a:noFill/>
                    </a:lnR>
                    <a:lnT>
                      <a:noFill/>
                    </a:lnT>
                    <a:lnB>
                      <a:noFill/>
                    </a:lnB>
                    <a:lnTlToBr>
                      <a:noFill/>
                    </a:lnTlToBr>
                    <a:lnBlToTr>
                      <a:noFill/>
                    </a:lnBlToTr>
                    <a:solidFill>
                      <a:srgbClr val="CDE5FE"/>
                    </a:solidFill>
                  </a:tcPr>
                </a:tc>
                <a:extLst>
                  <a:ext uri="{0D108BD9-81ED-4DB2-BD59-A6C34878D82A}">
                    <a16:rowId xmlns:a16="http://schemas.microsoft.com/office/drawing/2014/main" xmlns="" val="10009"/>
                  </a:ext>
                </a:extLst>
              </a:tr>
              <a:tr h="354541">
                <a:tc>
                  <a:txBody>
                    <a:bodyPr/>
                    <a:lstStyle>
                      <a:lvl1pPr>
                        <a:spcAft>
                          <a:spcPts val="142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S Gothic" panose="020B0609070205080204" pitchFamily="49" charset="-128"/>
                        </a:defRPr>
                      </a:lvl1pPr>
                      <a:lvl2pPr>
                        <a:spcAft>
                          <a:spcPts val="113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S Gothic" panose="020B0609070205080204" pitchFamily="49" charset="-128"/>
                        </a:defRPr>
                      </a:lvl2pPr>
                      <a:lvl3pPr>
                        <a:spcAft>
                          <a:spcPts val="85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3pPr>
                      <a:lvl4pPr>
                        <a:spcAft>
                          <a:spcPts val="57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4pPr>
                      <a:lvl5pPr>
                        <a:spcAft>
                          <a:spcPts val="28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5pPr>
                      <a:lvl6pPr marL="25146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6pPr>
                      <a:lvl7pPr marL="29718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7pPr>
                      <a:lvl8pPr marL="34290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8pPr>
                      <a:lvl9pPr marL="38862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9pPr>
                    </a:lstStyle>
                    <a:p>
                      <a:pPr marL="0" marR="0" lvl="0" indent="0" algn="ctr" defTabSz="449263" rtl="0" eaLnBrk="1" fontAlgn="base" latinLnBrk="0" hangingPunct="1">
                        <a:lnSpc>
                          <a:spcPct val="104000"/>
                        </a:lnSpc>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800" b="1" i="0" u="none" strike="noStrike" cap="none" normalizeH="0" baseline="0" dirty="0">
                          <a:ln>
                            <a:noFill/>
                          </a:ln>
                          <a:solidFill>
                            <a:srgbClr val="7030A0"/>
                          </a:solidFill>
                          <a:effectLst/>
                          <a:latin typeface="Candara" panose="020E0502030303020204" pitchFamily="34" charset="0"/>
                          <a:ea typeface="Microsoft YaHei" panose="020B0503020204020204" pitchFamily="34" charset="-122"/>
                        </a:rPr>
                        <a:t> Accompagnement personnalisé</a:t>
                      </a:r>
                    </a:p>
                  </a:txBody>
                  <a:tcPr marL="90000" marR="90000" marT="45360" marB="45360" horzOverflow="overflow">
                    <a:lnL>
                      <a:noFill/>
                    </a:lnL>
                    <a:lnR>
                      <a:noFill/>
                    </a:lnR>
                    <a:lnT>
                      <a:noFill/>
                    </a:lnT>
                    <a:lnB>
                      <a:noFill/>
                    </a:lnB>
                    <a:lnTlToBr>
                      <a:noFill/>
                    </a:lnTlToBr>
                    <a:lnBlToTr>
                      <a:noFill/>
                    </a:lnBlToTr>
                    <a:solidFill>
                      <a:srgbClr val="E8F3FF"/>
                    </a:solidFill>
                  </a:tcPr>
                </a:tc>
                <a:tc>
                  <a:txBody>
                    <a:bodyPr/>
                    <a:lstStyle>
                      <a:lvl1pPr>
                        <a:spcAft>
                          <a:spcPts val="142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S Gothic" panose="020B0609070205080204" pitchFamily="49" charset="-128"/>
                        </a:defRPr>
                      </a:lvl1pPr>
                      <a:lvl2pPr>
                        <a:spcAft>
                          <a:spcPts val="113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S Gothic" panose="020B0609070205080204" pitchFamily="49" charset="-128"/>
                        </a:defRPr>
                      </a:lvl2pPr>
                      <a:lvl3pPr>
                        <a:spcAft>
                          <a:spcPts val="85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3pPr>
                      <a:lvl4pPr>
                        <a:spcAft>
                          <a:spcPts val="57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4pPr>
                      <a:lvl5pPr>
                        <a:spcAft>
                          <a:spcPts val="28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5pPr>
                      <a:lvl6pPr marL="25146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6pPr>
                      <a:lvl7pPr marL="29718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7pPr>
                      <a:lvl8pPr marL="34290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8pPr>
                      <a:lvl9pPr marL="38862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9pPr>
                    </a:lstStyle>
                    <a:p>
                      <a:pPr marL="0" marR="0" lvl="0" indent="0" algn="ctr" defTabSz="449263" rtl="0" eaLnBrk="1" fontAlgn="base" latinLnBrk="0" hangingPunct="1">
                        <a:lnSpc>
                          <a:spcPct val="104000"/>
                        </a:lnSpc>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800" b="1" i="0" u="none" strike="noStrike" cap="none" normalizeH="0" baseline="0" dirty="0">
                          <a:ln>
                            <a:noFill/>
                          </a:ln>
                          <a:solidFill>
                            <a:srgbClr val="7030A0"/>
                          </a:solidFill>
                          <a:effectLst/>
                          <a:latin typeface="Candara" panose="020E0502030303020204" pitchFamily="34" charset="0"/>
                          <a:ea typeface="Microsoft YaHei" panose="020B0503020204020204" pitchFamily="34" charset="-122"/>
                        </a:rPr>
                        <a:t>2 h</a:t>
                      </a:r>
                    </a:p>
                  </a:txBody>
                  <a:tcPr marL="90000" marR="90000" marT="45360" marB="45360" horzOverflow="overflow">
                    <a:lnL>
                      <a:noFill/>
                    </a:lnL>
                    <a:lnR>
                      <a:noFill/>
                    </a:lnR>
                    <a:lnT>
                      <a:noFill/>
                    </a:lnT>
                    <a:lnB>
                      <a:noFill/>
                    </a:lnB>
                    <a:lnTlToBr>
                      <a:noFill/>
                    </a:lnTlToBr>
                    <a:lnBlToTr>
                      <a:noFill/>
                    </a:lnBlToTr>
                    <a:solidFill>
                      <a:srgbClr val="E8F3FF"/>
                    </a:solidFill>
                  </a:tcPr>
                </a:tc>
                <a:extLst>
                  <a:ext uri="{0D108BD9-81ED-4DB2-BD59-A6C34878D82A}">
                    <a16:rowId xmlns:a16="http://schemas.microsoft.com/office/drawing/2014/main" xmlns="" val="10010"/>
                  </a:ext>
                </a:extLst>
              </a:tr>
              <a:tr h="354541">
                <a:tc>
                  <a:txBody>
                    <a:bodyPr/>
                    <a:lstStyle>
                      <a:lvl1pPr>
                        <a:spcAft>
                          <a:spcPts val="142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S Gothic" panose="020B0609070205080204" pitchFamily="49" charset="-128"/>
                        </a:defRPr>
                      </a:lvl1pPr>
                      <a:lvl2pPr>
                        <a:spcAft>
                          <a:spcPts val="113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S Gothic" panose="020B0609070205080204" pitchFamily="49" charset="-128"/>
                        </a:defRPr>
                      </a:lvl2pPr>
                      <a:lvl3pPr>
                        <a:spcAft>
                          <a:spcPts val="85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3pPr>
                      <a:lvl4pPr>
                        <a:spcAft>
                          <a:spcPts val="57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4pPr>
                      <a:lvl5pPr>
                        <a:spcAft>
                          <a:spcPts val="28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5pPr>
                      <a:lvl6pPr marL="25146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6pPr>
                      <a:lvl7pPr marL="29718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7pPr>
                      <a:lvl8pPr marL="34290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8pPr>
                      <a:lvl9pPr marL="38862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9pPr>
                    </a:lstStyle>
                    <a:p>
                      <a:pPr marL="0" marR="0" lvl="0" indent="0" algn="ctr" defTabSz="449263" rtl="0" eaLnBrk="1" fontAlgn="base" latinLnBrk="0" hangingPunct="1">
                        <a:lnSpc>
                          <a:spcPct val="104000"/>
                        </a:lnSpc>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800" b="1" i="0" u="none" strike="noStrike" cap="none" normalizeH="0" baseline="0" dirty="0">
                          <a:ln>
                            <a:noFill/>
                          </a:ln>
                          <a:solidFill>
                            <a:srgbClr val="000000"/>
                          </a:solidFill>
                          <a:effectLst/>
                          <a:latin typeface="Candara" panose="020E0502030303020204" pitchFamily="34" charset="0"/>
                          <a:ea typeface="Microsoft YaHei" panose="020B0503020204020204" pitchFamily="34" charset="-122"/>
                        </a:rPr>
                        <a:t> </a:t>
                      </a:r>
                      <a:r>
                        <a:rPr kumimoji="0" lang="fr-FR" altLang="fr-FR" sz="1800" b="1" i="0" u="none" strike="noStrike" cap="none" normalizeH="0" baseline="0" dirty="0">
                          <a:ln>
                            <a:noFill/>
                          </a:ln>
                          <a:solidFill>
                            <a:srgbClr val="00B050"/>
                          </a:solidFill>
                          <a:effectLst/>
                          <a:latin typeface="Candara" panose="020E0502030303020204" pitchFamily="34" charset="0"/>
                          <a:ea typeface="Microsoft YaHei" panose="020B0503020204020204" pitchFamily="34" charset="-122"/>
                        </a:rPr>
                        <a:t>2 Enseignements d’explorations</a:t>
                      </a:r>
                      <a:r>
                        <a:rPr kumimoji="0" lang="fr-FR" altLang="fr-FR" sz="1800" b="1" i="0" u="none" strike="noStrike" cap="none" normalizeH="0" baseline="0" dirty="0">
                          <a:ln>
                            <a:noFill/>
                          </a:ln>
                          <a:solidFill>
                            <a:srgbClr val="C00000"/>
                          </a:solidFill>
                          <a:effectLst/>
                          <a:latin typeface="Candara" panose="020E0502030303020204" pitchFamily="34" charset="0"/>
                          <a:ea typeface="Microsoft YaHei" panose="020B0503020204020204" pitchFamily="34" charset="-122"/>
                        </a:rPr>
                        <a:t> </a:t>
                      </a:r>
                    </a:p>
                  </a:txBody>
                  <a:tcPr marL="90000" marR="90000" marT="45360" marB="45360" horzOverflow="overflow">
                    <a:lnL>
                      <a:noFill/>
                    </a:lnL>
                    <a:lnR>
                      <a:noFill/>
                    </a:lnR>
                    <a:lnT>
                      <a:noFill/>
                    </a:lnT>
                    <a:lnB>
                      <a:noFill/>
                    </a:lnB>
                    <a:lnTlToBr>
                      <a:noFill/>
                    </a:lnTlToBr>
                    <a:lnBlToTr>
                      <a:noFill/>
                    </a:lnBlToTr>
                    <a:solidFill>
                      <a:srgbClr val="CDE5FE"/>
                    </a:solidFill>
                  </a:tcPr>
                </a:tc>
                <a:tc>
                  <a:txBody>
                    <a:bodyPr/>
                    <a:lstStyle>
                      <a:lvl1pPr>
                        <a:spcAft>
                          <a:spcPts val="142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S Gothic" panose="020B0609070205080204" pitchFamily="49" charset="-128"/>
                        </a:defRPr>
                      </a:lvl1pPr>
                      <a:lvl2pPr>
                        <a:spcAft>
                          <a:spcPts val="113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S Gothic" panose="020B0609070205080204" pitchFamily="49" charset="-128"/>
                        </a:defRPr>
                      </a:lvl2pPr>
                      <a:lvl3pPr>
                        <a:spcAft>
                          <a:spcPts val="85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3pPr>
                      <a:lvl4pPr>
                        <a:spcAft>
                          <a:spcPts val="57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4pPr>
                      <a:lvl5pPr>
                        <a:spcAft>
                          <a:spcPts val="28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5pPr>
                      <a:lvl6pPr marL="25146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6pPr>
                      <a:lvl7pPr marL="29718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7pPr>
                      <a:lvl8pPr marL="34290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8pPr>
                      <a:lvl9pPr marL="38862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9pPr>
                    </a:lstStyle>
                    <a:p>
                      <a:pPr marL="0" marR="0" lvl="0" indent="0" algn="ctr" defTabSz="449263" rtl="0" eaLnBrk="1" fontAlgn="base" latinLnBrk="0" hangingPunct="1">
                        <a:lnSpc>
                          <a:spcPct val="104000"/>
                        </a:lnSpc>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800" b="1" i="0" u="none" strike="noStrike" cap="none" normalizeH="0" baseline="0" dirty="0">
                          <a:ln>
                            <a:noFill/>
                          </a:ln>
                          <a:solidFill>
                            <a:srgbClr val="00B050"/>
                          </a:solidFill>
                          <a:effectLst/>
                          <a:latin typeface="Candara" panose="020E0502030303020204" pitchFamily="34" charset="0"/>
                          <a:ea typeface="Microsoft YaHei" panose="020B0503020204020204" pitchFamily="34" charset="-122"/>
                        </a:rPr>
                        <a:t>2 x 1 h 30</a:t>
                      </a:r>
                    </a:p>
                  </a:txBody>
                  <a:tcPr marL="90000" marR="90000" marT="45360" marB="45360" horzOverflow="overflow">
                    <a:lnL>
                      <a:noFill/>
                    </a:lnL>
                    <a:lnR>
                      <a:noFill/>
                    </a:lnR>
                    <a:lnT>
                      <a:noFill/>
                    </a:lnT>
                    <a:lnB>
                      <a:noFill/>
                    </a:lnB>
                    <a:lnTlToBr>
                      <a:noFill/>
                    </a:lnTlToBr>
                    <a:lnBlToTr>
                      <a:noFill/>
                    </a:lnBlToTr>
                    <a:solidFill>
                      <a:srgbClr val="CDE5FE"/>
                    </a:solidFill>
                  </a:tcPr>
                </a:tc>
                <a:extLst>
                  <a:ext uri="{0D108BD9-81ED-4DB2-BD59-A6C34878D82A}">
                    <a16:rowId xmlns:a16="http://schemas.microsoft.com/office/drawing/2014/main" xmlns="" val="10011"/>
                  </a:ext>
                </a:extLst>
              </a:tr>
              <a:tr h="565123">
                <a:tc>
                  <a:txBody>
                    <a:bodyPr/>
                    <a:lstStyle>
                      <a:lvl1pPr>
                        <a:spcAft>
                          <a:spcPts val="142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S Gothic" panose="020B0609070205080204" pitchFamily="49" charset="-128"/>
                        </a:defRPr>
                      </a:lvl1pPr>
                      <a:lvl2pPr>
                        <a:spcAft>
                          <a:spcPts val="113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S Gothic" panose="020B0609070205080204" pitchFamily="49" charset="-128"/>
                        </a:defRPr>
                      </a:lvl2pPr>
                      <a:lvl3pPr>
                        <a:spcAft>
                          <a:spcPts val="85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3pPr>
                      <a:lvl4pPr>
                        <a:spcAft>
                          <a:spcPts val="57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4pPr>
                      <a:lvl5pPr>
                        <a:spcAft>
                          <a:spcPts val="28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5pPr>
                      <a:lvl6pPr marL="25146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6pPr>
                      <a:lvl7pPr marL="29718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7pPr>
                      <a:lvl8pPr marL="34290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8pPr>
                      <a:lvl9pPr marL="38862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9pPr>
                    </a:lstStyle>
                    <a:p>
                      <a:pPr marL="0" marR="0" lvl="0" indent="0" algn="ctr" defTabSz="449263" rtl="0" eaLnBrk="1" fontAlgn="base" latinLnBrk="0" hangingPunct="1">
                        <a:lnSpc>
                          <a:spcPct val="104000"/>
                        </a:lnSpc>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800" b="1" i="0" u="none" strike="noStrike" cap="none" normalizeH="0" baseline="0" dirty="0">
                          <a:ln>
                            <a:noFill/>
                          </a:ln>
                          <a:solidFill>
                            <a:srgbClr val="000000"/>
                          </a:solidFill>
                          <a:effectLst/>
                          <a:latin typeface="Candara" panose="020E0502030303020204" pitchFamily="34" charset="0"/>
                          <a:ea typeface="Microsoft YaHei" panose="020B0503020204020204" pitchFamily="34" charset="-122"/>
                        </a:rPr>
                        <a:t>TOTAL HORAIRE</a:t>
                      </a:r>
                    </a:p>
                  </a:txBody>
                  <a:tcPr marL="90000" marR="90000" marT="45360" marB="45360" anchor="ctr" horzOverflow="overflow">
                    <a:lnL>
                      <a:noFill/>
                    </a:lnL>
                    <a:lnR>
                      <a:noFill/>
                    </a:lnR>
                    <a:lnT>
                      <a:noFill/>
                    </a:lnT>
                    <a:lnB>
                      <a:noFill/>
                    </a:lnB>
                    <a:lnTlToBr>
                      <a:noFill/>
                    </a:lnTlToBr>
                    <a:lnBlToTr>
                      <a:noFill/>
                    </a:lnBlToTr>
                    <a:solidFill>
                      <a:srgbClr val="E8F3FF"/>
                    </a:solidFill>
                  </a:tcPr>
                </a:tc>
                <a:tc>
                  <a:txBody>
                    <a:bodyPr/>
                    <a:lstStyle>
                      <a:lvl1pPr>
                        <a:spcAft>
                          <a:spcPts val="142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S Gothic" panose="020B0609070205080204" pitchFamily="49" charset="-128"/>
                        </a:defRPr>
                      </a:lvl1pPr>
                      <a:lvl2pPr>
                        <a:spcAft>
                          <a:spcPts val="113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S Gothic" panose="020B0609070205080204" pitchFamily="49" charset="-128"/>
                        </a:defRPr>
                      </a:lvl2pPr>
                      <a:lvl3pPr>
                        <a:spcAft>
                          <a:spcPts val="85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3pPr>
                      <a:lvl4pPr>
                        <a:spcAft>
                          <a:spcPts val="57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4pPr>
                      <a:lvl5pPr>
                        <a:spcAft>
                          <a:spcPts val="28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5pPr>
                      <a:lvl6pPr marL="25146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6pPr>
                      <a:lvl7pPr marL="29718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7pPr>
                      <a:lvl8pPr marL="34290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8pPr>
                      <a:lvl9pPr marL="38862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9pPr>
                    </a:lstStyle>
                    <a:p>
                      <a:pPr marL="0" marR="0" lvl="0" indent="0" algn="ctr" defTabSz="449263" rtl="0" eaLnBrk="1" fontAlgn="base" latinLnBrk="0" hangingPunct="1">
                        <a:lnSpc>
                          <a:spcPct val="104000"/>
                        </a:lnSpc>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2000" b="1" i="0" u="none" strike="noStrike" cap="none" normalizeH="0" baseline="0" dirty="0">
                          <a:ln>
                            <a:noFill/>
                          </a:ln>
                          <a:solidFill>
                            <a:srgbClr val="000000"/>
                          </a:solidFill>
                          <a:effectLst/>
                          <a:latin typeface="Candara" panose="020E0502030303020204" pitchFamily="34" charset="0"/>
                          <a:ea typeface="Microsoft YaHei" panose="020B0503020204020204" pitchFamily="34" charset="-122"/>
                        </a:rPr>
                        <a:t>28 H 30 </a:t>
                      </a:r>
                    </a:p>
                  </a:txBody>
                  <a:tcPr marL="90000" marR="90000" marT="45360" marB="45360" anchor="ctr" horzOverflow="overflow">
                    <a:lnL>
                      <a:noFill/>
                    </a:lnL>
                    <a:lnR>
                      <a:noFill/>
                    </a:lnR>
                    <a:lnT>
                      <a:noFill/>
                    </a:lnT>
                    <a:lnB>
                      <a:noFill/>
                    </a:lnB>
                    <a:lnTlToBr>
                      <a:noFill/>
                    </a:lnTlToBr>
                    <a:lnBlToTr>
                      <a:noFill/>
                    </a:lnBlToTr>
                    <a:solidFill>
                      <a:srgbClr val="E8F3FF"/>
                    </a:solidFill>
                  </a:tcPr>
                </a:tc>
                <a:extLst>
                  <a:ext uri="{0D108BD9-81ED-4DB2-BD59-A6C34878D82A}">
                    <a16:rowId xmlns:a16="http://schemas.microsoft.com/office/drawing/2014/main" xmlns="" val="10012"/>
                  </a:ext>
                </a:extLst>
              </a:tr>
              <a:tr h="0">
                <a:tc>
                  <a:txBody>
                    <a:bodyPr/>
                    <a:lstStyle>
                      <a:lvl1pPr>
                        <a:spcAft>
                          <a:spcPts val="142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S Gothic" panose="020B0609070205080204" pitchFamily="49" charset="-128"/>
                        </a:defRPr>
                      </a:lvl1pPr>
                      <a:lvl2pPr>
                        <a:spcAft>
                          <a:spcPts val="113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S Gothic" panose="020B0609070205080204" pitchFamily="49" charset="-128"/>
                        </a:defRPr>
                      </a:lvl2pPr>
                      <a:lvl3pPr>
                        <a:spcAft>
                          <a:spcPts val="85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3pPr>
                      <a:lvl4pPr>
                        <a:spcAft>
                          <a:spcPts val="57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4pPr>
                      <a:lvl5pPr>
                        <a:spcAft>
                          <a:spcPts val="28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5pPr>
                      <a:lvl6pPr marL="25146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6pPr>
                      <a:lvl7pPr marL="29718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7pPr>
                      <a:lvl8pPr marL="34290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8pPr>
                      <a:lvl9pPr marL="38862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9pPr>
                    </a:lstStyle>
                    <a:p>
                      <a:pPr marL="0" marR="0" lvl="0" indent="0" algn="ctr" defTabSz="449263" rtl="0" eaLnBrk="1" fontAlgn="base" latinLnBrk="0" hangingPunct="1">
                        <a:lnSpc>
                          <a:spcPct val="104000"/>
                        </a:lnSpc>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800" b="1" i="1" u="none" strike="noStrike" cap="none" normalizeH="0" baseline="0" dirty="0">
                          <a:ln>
                            <a:noFill/>
                          </a:ln>
                          <a:solidFill>
                            <a:srgbClr val="FF6600"/>
                          </a:solidFill>
                          <a:effectLst/>
                          <a:latin typeface="Candara" panose="020E0502030303020204" pitchFamily="34" charset="0"/>
                          <a:ea typeface="Microsoft YaHei" panose="020B0503020204020204" pitchFamily="34" charset="-122"/>
                        </a:rPr>
                        <a:t> + au choix un Enseignement facultatif parmi ceux proposés par le lycée</a:t>
                      </a:r>
                      <a:endParaRPr kumimoji="0" lang="fr-FR" altLang="fr-FR" sz="1800" b="1" i="0" u="none" strike="noStrike" cap="none" normalizeH="0" baseline="0" dirty="0">
                        <a:ln>
                          <a:noFill/>
                        </a:ln>
                        <a:solidFill>
                          <a:srgbClr val="C00000"/>
                        </a:solidFill>
                        <a:effectLst/>
                        <a:latin typeface="Candara" panose="020E0502030303020204" pitchFamily="34" charset="0"/>
                        <a:ea typeface="Microsoft YaHei" panose="020B0503020204020204" pitchFamily="34" charset="-122"/>
                      </a:endParaRPr>
                    </a:p>
                  </a:txBody>
                  <a:tcPr marL="90000" marR="90000" marT="45360" marB="45360" horzOverflow="overflow">
                    <a:lnL>
                      <a:noFill/>
                    </a:lnL>
                    <a:lnR>
                      <a:noFill/>
                    </a:lnR>
                    <a:lnT>
                      <a:noFill/>
                    </a:lnT>
                    <a:lnB>
                      <a:noFill/>
                    </a:lnB>
                    <a:lnTlToBr>
                      <a:noFill/>
                    </a:lnTlToBr>
                    <a:lnBlToTr>
                      <a:noFill/>
                    </a:lnBlToTr>
                    <a:solidFill>
                      <a:srgbClr val="CDE5FE"/>
                    </a:solidFill>
                  </a:tcPr>
                </a:tc>
                <a:tc>
                  <a:txBody>
                    <a:bodyPr/>
                    <a:lstStyle>
                      <a:lvl1pPr>
                        <a:spcAft>
                          <a:spcPts val="142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S Gothic" panose="020B0609070205080204" pitchFamily="49" charset="-128"/>
                        </a:defRPr>
                      </a:lvl1pPr>
                      <a:lvl2pPr>
                        <a:spcAft>
                          <a:spcPts val="113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S Gothic" panose="020B0609070205080204" pitchFamily="49" charset="-128"/>
                        </a:defRPr>
                      </a:lvl2pPr>
                      <a:lvl3pPr>
                        <a:spcAft>
                          <a:spcPts val="85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3pPr>
                      <a:lvl4pPr>
                        <a:spcAft>
                          <a:spcPts val="575"/>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4pPr>
                      <a:lvl5pPr>
                        <a:spcAft>
                          <a:spcPts val="288"/>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5pPr>
                      <a:lvl6pPr marL="25146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6pPr>
                      <a:lvl7pPr marL="29718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7pPr>
                      <a:lvl8pPr marL="34290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8pPr>
                      <a:lvl9pPr marL="38862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S Gothic" panose="020B0609070205080204" pitchFamily="49" charset="-128"/>
                        </a:defRPr>
                      </a:lvl9pPr>
                    </a:lstStyle>
                    <a:p>
                      <a:pPr marL="0" marR="0" lvl="0" indent="0" algn="ctr" defTabSz="449263" rtl="0" eaLnBrk="1" fontAlgn="base" latinLnBrk="0" hangingPunct="1">
                        <a:lnSpc>
                          <a:spcPct val="104000"/>
                        </a:lnSpc>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2400" b="1" i="1" u="none" strike="noStrike" cap="none" normalizeH="0" baseline="0" dirty="0">
                          <a:ln>
                            <a:noFill/>
                          </a:ln>
                          <a:solidFill>
                            <a:srgbClr val="FF6600"/>
                          </a:solidFill>
                          <a:effectLst/>
                          <a:latin typeface="Candara" panose="020E0502030303020204" pitchFamily="34" charset="0"/>
                          <a:ea typeface="Microsoft YaHei" panose="020B0503020204020204" pitchFamily="34" charset="-122"/>
                        </a:rPr>
                        <a:t>+ 3h</a:t>
                      </a:r>
                    </a:p>
                  </a:txBody>
                  <a:tcPr marL="90000" marR="90000" marT="45360" marB="45360" horzOverflow="overflow">
                    <a:lnL>
                      <a:noFill/>
                    </a:lnL>
                    <a:lnR>
                      <a:noFill/>
                    </a:lnR>
                    <a:lnT>
                      <a:noFill/>
                    </a:lnT>
                    <a:lnB>
                      <a:noFill/>
                    </a:lnB>
                    <a:lnTlToBr>
                      <a:noFill/>
                    </a:lnTlToBr>
                    <a:lnBlToTr>
                      <a:noFill/>
                    </a:lnBlToTr>
                    <a:solidFill>
                      <a:srgbClr val="CDE5FE"/>
                    </a:solidFill>
                  </a:tcPr>
                </a:tc>
                <a:extLst>
                  <a:ext uri="{0D108BD9-81ED-4DB2-BD59-A6C34878D82A}">
                    <a16:rowId xmlns:a16="http://schemas.microsoft.com/office/drawing/2014/main" xmlns="" val="10013"/>
                  </a:ext>
                </a:extLst>
              </a:tr>
              <a:tr h="584285">
                <a:tc gridSpan="2">
                  <a:txBody>
                    <a:bodyPr/>
                    <a:lstStyle/>
                    <a:p>
                      <a:pPr marL="0" marR="0" lvl="0" indent="0" algn="ctr" defTabSz="449263" rtl="0" eaLnBrk="1" fontAlgn="base" latinLnBrk="0" hangingPunct="1">
                        <a:lnSpc>
                          <a:spcPct val="104000"/>
                        </a:lnSpc>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b="0" i="0" kern="1200" dirty="0">
                          <a:solidFill>
                            <a:srgbClr val="FF6600"/>
                          </a:solidFill>
                          <a:effectLst/>
                          <a:latin typeface="Calibri" panose="020F0502020204030204" pitchFamily="34" charset="0"/>
                          <a:ea typeface="+mn-ea"/>
                          <a:cs typeface="+mn-cs"/>
                        </a:rPr>
                        <a:t>Latin, Grec, LV3, EPS, Art (cinéma audiovisuel, danse, histoire des arts, musique, théâtre, arts plastiques) / en lycée agricole : équitation, pratique sociales et culturelles.</a:t>
                      </a:r>
                      <a:endParaRPr kumimoji="0" lang="fr-FR" altLang="fr-FR" sz="1400" b="0" i="0" u="none" strike="noStrike" cap="none" normalizeH="0" baseline="0" dirty="0">
                        <a:ln>
                          <a:noFill/>
                        </a:ln>
                        <a:solidFill>
                          <a:srgbClr val="FF6600"/>
                        </a:solidFill>
                        <a:effectLst/>
                        <a:latin typeface="Calibri" panose="020F0502020204030204" pitchFamily="34" charset="0"/>
                        <a:ea typeface="Microsoft YaHei" panose="020B0503020204020204" pitchFamily="34" charset="-122"/>
                      </a:endParaRPr>
                    </a:p>
                  </a:txBody>
                  <a:tcPr marL="90000" marR="90000" marT="45360" marB="45360" horzOverflow="overflow">
                    <a:lnL>
                      <a:noFill/>
                    </a:lnL>
                    <a:lnR>
                      <a:noFill/>
                    </a:lnR>
                    <a:lnT>
                      <a:noFill/>
                    </a:lnT>
                    <a:lnB>
                      <a:noFill/>
                    </a:lnB>
                    <a:lnTlToBr>
                      <a:noFill/>
                    </a:lnTlToBr>
                    <a:lnBlToTr>
                      <a:noFill/>
                    </a:lnBlToTr>
                    <a:solidFill>
                      <a:srgbClr val="E8F3FF"/>
                    </a:solidFill>
                  </a:tcPr>
                </a:tc>
                <a:tc hMerge="1">
                  <a:txBody>
                    <a:bodyPr/>
                    <a:lstStyle/>
                    <a:p>
                      <a:pPr marL="0" marR="0" lvl="0" indent="0" algn="ctr" defTabSz="449263" rtl="0" eaLnBrk="1" fontAlgn="base" latinLnBrk="0" hangingPunct="1">
                        <a:lnSpc>
                          <a:spcPct val="104000"/>
                        </a:lnSpc>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fr-FR" altLang="fr-FR" sz="2400" b="1" i="1" u="none" strike="noStrike" cap="none" normalizeH="0" baseline="0" dirty="0">
                        <a:ln>
                          <a:noFill/>
                        </a:ln>
                        <a:solidFill>
                          <a:srgbClr val="FF6600"/>
                        </a:solidFill>
                        <a:effectLst/>
                        <a:latin typeface="Candara" panose="020E0502030303020204" pitchFamily="34" charset="0"/>
                        <a:ea typeface="Microsoft YaHei" panose="020B0503020204020204" pitchFamily="34" charset="-122"/>
                      </a:endParaRPr>
                    </a:p>
                  </a:txBody>
                  <a:tcPr marL="90000" marR="90000" marT="45360" marB="45360" horzOverflow="overflow">
                    <a:lnL>
                      <a:noFill/>
                    </a:lnL>
                    <a:lnR>
                      <a:noFill/>
                    </a:lnR>
                    <a:lnT>
                      <a:noFill/>
                    </a:lnT>
                    <a:lnB>
                      <a:noFill/>
                    </a:lnB>
                    <a:lnTlToBr>
                      <a:noFill/>
                    </a:lnTlToBr>
                    <a:lnBlToTr>
                      <a:noFill/>
                    </a:lnBlToTr>
                    <a:solidFill>
                      <a:srgbClr val="E8F3FF"/>
                    </a:solidFill>
                  </a:tcPr>
                </a:tc>
                <a:extLst>
                  <a:ext uri="{0D108BD9-81ED-4DB2-BD59-A6C34878D82A}">
                    <a16:rowId xmlns:a16="http://schemas.microsoft.com/office/drawing/2014/main" xmlns="" val="966323289"/>
                  </a:ext>
                </a:extLst>
              </a:tr>
            </a:tbl>
          </a:graphicData>
        </a:graphic>
      </p:graphicFrame>
      <p:pic>
        <p:nvPicPr>
          <p:cNvPr id="7202" name="Picture 3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889625" y="3738563"/>
            <a:ext cx="4291013" cy="2782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360">
                <a:solidFill>
                  <a:srgbClr val="000000"/>
                </a:solidFill>
                <a:round/>
                <a:headEnd/>
                <a:tailEnd/>
              </a14:hiddenLine>
            </a:ext>
          </a:extLst>
        </p:spPr>
      </p:pic>
      <p:sp>
        <p:nvSpPr>
          <p:cNvPr id="7203" name="Rectangle 34"/>
          <p:cNvSpPr>
            <a:spLocks noChangeArrowheads="1"/>
          </p:cNvSpPr>
          <p:nvPr/>
        </p:nvSpPr>
        <p:spPr bwMode="auto">
          <a:xfrm>
            <a:off x="7330281" y="6498782"/>
            <a:ext cx="2255838" cy="25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51930" rIns="90000" bIns="45000"/>
          <a:lstStyle>
            <a:lvl1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9pPr>
          </a:lstStyle>
          <a:p>
            <a:pPr eaLnBrk="1" hangingPunct="1">
              <a:lnSpc>
                <a:spcPct val="95000"/>
              </a:lnSpc>
              <a:buClr>
                <a:srgbClr val="000000"/>
              </a:buClr>
              <a:buSzPct val="100000"/>
              <a:buFont typeface="Times New Roman" panose="02020603050405020304" pitchFamily="18" charset="0"/>
              <a:buNone/>
            </a:pPr>
            <a:r>
              <a:rPr lang="fr-FR" altLang="fr-FR" sz="1100" dirty="0">
                <a:solidFill>
                  <a:srgbClr val="000000"/>
                </a:solidFill>
                <a:latin typeface="Baskerville Old Face" panose="02020602080505020303" pitchFamily="18" charset="0"/>
                <a:cs typeface="Arial Unicode MS" panose="020B0604020202020204" pitchFamily="34" charset="-128"/>
              </a:rPr>
              <a:t>A SIMON – CIO de Poissy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508000" y="88900"/>
            <a:ext cx="8229600" cy="693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360">
                <a:solidFill>
                  <a:srgbClr val="000000"/>
                </a:solidFill>
                <a:round/>
                <a:headEnd/>
                <a:tailEnd/>
              </a14:hiddenLine>
            </a:ext>
          </a:extLst>
        </p:spPr>
        <p:txBody>
          <a:bodyPr lIns="90000" tIns="50040" rIns="90000" bIns="45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8000"/>
              </a:lnSpc>
              <a:buClr>
                <a:srgbClr val="000000"/>
              </a:buClr>
              <a:buSzPct val="100000"/>
              <a:buFont typeface="Times New Roman" panose="02020603050405020304" pitchFamily="18" charset="0"/>
              <a:buNone/>
            </a:pPr>
            <a:r>
              <a:rPr lang="fr-FR" altLang="fr-FR" sz="2400" b="1" u="sng"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Les enseignements d’Exploration </a:t>
            </a:r>
          </a:p>
        </p:txBody>
      </p:sp>
      <p:sp>
        <p:nvSpPr>
          <p:cNvPr id="9219" name="Rectangle 2"/>
          <p:cNvSpPr>
            <a:spLocks noChangeArrowheads="1"/>
          </p:cNvSpPr>
          <p:nvPr/>
        </p:nvSpPr>
        <p:spPr bwMode="auto">
          <a:xfrm>
            <a:off x="479425" y="573088"/>
            <a:ext cx="7878763" cy="394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360">
                <a:solidFill>
                  <a:srgbClr val="000000"/>
                </a:solidFill>
                <a:round/>
                <a:headEnd/>
                <a:tailEnd/>
              </a14:hiddenLine>
            </a:ext>
          </a:extLst>
        </p:spPr>
        <p:txBody>
          <a:bodyPr lIns="90000" tIns="45000" rIns="90000" bIns="45000"/>
          <a:lstStyle>
            <a:lvl1pPr marL="263525" indent="-263525">
              <a:tabLst>
                <a:tab pos="1168400" algn="l"/>
                <a:tab pos="2082800" algn="l"/>
                <a:tab pos="2997200" algn="l"/>
                <a:tab pos="3911600" algn="l"/>
                <a:tab pos="4826000" algn="l"/>
                <a:tab pos="5740400" algn="l"/>
                <a:tab pos="6654800" algn="l"/>
                <a:tab pos="7569200" algn="l"/>
                <a:tab pos="8483600" algn="l"/>
                <a:tab pos="9398000" algn="l"/>
                <a:tab pos="10312400" algn="l"/>
              </a:tabLst>
              <a:defRPr>
                <a:solidFill>
                  <a:schemeClr val="tx1"/>
                </a:solidFill>
                <a:latin typeface="Arial" panose="020B0604020202020204" pitchFamily="34" charset="0"/>
                <a:ea typeface="MS Gothic" panose="020B0609070205080204" pitchFamily="49" charset="-128"/>
              </a:defRPr>
            </a:lvl1pPr>
            <a:lvl2pPr>
              <a:tabLst>
                <a:tab pos="1168400" algn="l"/>
                <a:tab pos="2082800" algn="l"/>
                <a:tab pos="2997200" algn="l"/>
                <a:tab pos="3911600" algn="l"/>
                <a:tab pos="4826000" algn="l"/>
                <a:tab pos="5740400" algn="l"/>
                <a:tab pos="6654800" algn="l"/>
                <a:tab pos="7569200" algn="l"/>
                <a:tab pos="8483600" algn="l"/>
                <a:tab pos="9398000" algn="l"/>
                <a:tab pos="10312400" algn="l"/>
              </a:tabLst>
              <a:defRPr>
                <a:solidFill>
                  <a:schemeClr val="tx1"/>
                </a:solidFill>
                <a:latin typeface="Arial" panose="020B0604020202020204" pitchFamily="34" charset="0"/>
                <a:ea typeface="MS Gothic" panose="020B0609070205080204" pitchFamily="49" charset="-128"/>
              </a:defRPr>
            </a:lvl2pPr>
            <a:lvl3pPr>
              <a:tabLst>
                <a:tab pos="1168400" algn="l"/>
                <a:tab pos="2082800" algn="l"/>
                <a:tab pos="2997200" algn="l"/>
                <a:tab pos="3911600" algn="l"/>
                <a:tab pos="4826000" algn="l"/>
                <a:tab pos="5740400" algn="l"/>
                <a:tab pos="6654800" algn="l"/>
                <a:tab pos="7569200" algn="l"/>
                <a:tab pos="8483600" algn="l"/>
                <a:tab pos="9398000" algn="l"/>
                <a:tab pos="10312400" algn="l"/>
              </a:tabLst>
              <a:defRPr>
                <a:solidFill>
                  <a:schemeClr val="tx1"/>
                </a:solidFill>
                <a:latin typeface="Arial" panose="020B0604020202020204" pitchFamily="34" charset="0"/>
                <a:ea typeface="MS Gothic" panose="020B0609070205080204" pitchFamily="49" charset="-128"/>
              </a:defRPr>
            </a:lvl3pPr>
            <a:lvl4pPr>
              <a:tabLst>
                <a:tab pos="1168400" algn="l"/>
                <a:tab pos="2082800" algn="l"/>
                <a:tab pos="2997200" algn="l"/>
                <a:tab pos="3911600" algn="l"/>
                <a:tab pos="4826000" algn="l"/>
                <a:tab pos="5740400" algn="l"/>
                <a:tab pos="6654800" algn="l"/>
                <a:tab pos="7569200" algn="l"/>
                <a:tab pos="8483600" algn="l"/>
                <a:tab pos="9398000" algn="l"/>
                <a:tab pos="10312400" algn="l"/>
              </a:tabLst>
              <a:defRPr>
                <a:solidFill>
                  <a:schemeClr val="tx1"/>
                </a:solidFill>
                <a:latin typeface="Arial" panose="020B0604020202020204" pitchFamily="34" charset="0"/>
                <a:ea typeface="MS Gothic" panose="020B0609070205080204" pitchFamily="49" charset="-128"/>
              </a:defRPr>
            </a:lvl4pPr>
            <a:lvl5pPr>
              <a:tabLst>
                <a:tab pos="1168400" algn="l"/>
                <a:tab pos="2082800" algn="l"/>
                <a:tab pos="2997200" algn="l"/>
                <a:tab pos="3911600" algn="l"/>
                <a:tab pos="4826000" algn="l"/>
                <a:tab pos="5740400" algn="l"/>
                <a:tab pos="6654800" algn="l"/>
                <a:tab pos="7569200" algn="l"/>
                <a:tab pos="8483600" algn="l"/>
                <a:tab pos="9398000" algn="l"/>
                <a:tab pos="10312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1168400" algn="l"/>
                <a:tab pos="2082800" algn="l"/>
                <a:tab pos="2997200" algn="l"/>
                <a:tab pos="3911600" algn="l"/>
                <a:tab pos="4826000" algn="l"/>
                <a:tab pos="5740400" algn="l"/>
                <a:tab pos="6654800" algn="l"/>
                <a:tab pos="7569200" algn="l"/>
                <a:tab pos="8483600" algn="l"/>
                <a:tab pos="9398000" algn="l"/>
                <a:tab pos="10312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1168400" algn="l"/>
                <a:tab pos="2082800" algn="l"/>
                <a:tab pos="2997200" algn="l"/>
                <a:tab pos="3911600" algn="l"/>
                <a:tab pos="4826000" algn="l"/>
                <a:tab pos="5740400" algn="l"/>
                <a:tab pos="6654800" algn="l"/>
                <a:tab pos="7569200" algn="l"/>
                <a:tab pos="8483600" algn="l"/>
                <a:tab pos="9398000" algn="l"/>
                <a:tab pos="10312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1168400" algn="l"/>
                <a:tab pos="2082800" algn="l"/>
                <a:tab pos="2997200" algn="l"/>
                <a:tab pos="3911600" algn="l"/>
                <a:tab pos="4826000" algn="l"/>
                <a:tab pos="5740400" algn="l"/>
                <a:tab pos="6654800" algn="l"/>
                <a:tab pos="7569200" algn="l"/>
                <a:tab pos="8483600" algn="l"/>
                <a:tab pos="9398000" algn="l"/>
                <a:tab pos="10312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1168400" algn="l"/>
                <a:tab pos="2082800" algn="l"/>
                <a:tab pos="2997200" algn="l"/>
                <a:tab pos="3911600" algn="l"/>
                <a:tab pos="4826000" algn="l"/>
                <a:tab pos="5740400" algn="l"/>
                <a:tab pos="6654800" algn="l"/>
                <a:tab pos="7569200" algn="l"/>
                <a:tab pos="8483600" algn="l"/>
                <a:tab pos="9398000" algn="l"/>
                <a:tab pos="10312400" algn="l"/>
              </a:tabLst>
              <a:defRPr>
                <a:solidFill>
                  <a:schemeClr val="tx1"/>
                </a:solidFill>
                <a:latin typeface="Arial" panose="020B0604020202020204" pitchFamily="34" charset="0"/>
                <a:ea typeface="MS Gothic" panose="020B0609070205080204" pitchFamily="49" charset="-128"/>
              </a:defRPr>
            </a:lvl9pPr>
          </a:lstStyle>
          <a:p>
            <a:pPr eaLnBrk="1" hangingPunct="1">
              <a:lnSpc>
                <a:spcPct val="102000"/>
              </a:lnSpc>
              <a:spcBef>
                <a:spcPts val="600"/>
              </a:spcBef>
              <a:buClr>
                <a:srgbClr val="0BD0D9"/>
              </a:buClr>
              <a:buSzPct val="95000"/>
              <a:buFont typeface="Wingdings 2" panose="05020102010507070707" pitchFamily="18" charset="2"/>
              <a:buChar char=""/>
            </a:pPr>
            <a:r>
              <a:rPr lang="fr-FR" altLang="fr-FR" dirty="0">
                <a:solidFill>
                  <a:srgbClr val="000000"/>
                </a:solidFill>
                <a:latin typeface="Calibri" panose="020F0502020204030204" pitchFamily="34" charset="0"/>
                <a:cs typeface="Arial Unicode MS" panose="020B0604020202020204" pitchFamily="34" charset="-128"/>
              </a:rPr>
              <a:t>Un premier à choisir parmi :  </a:t>
            </a:r>
          </a:p>
        </p:txBody>
      </p:sp>
      <p:sp>
        <p:nvSpPr>
          <p:cNvPr id="9220" name="Oval 3"/>
          <p:cNvSpPr>
            <a:spLocks noChangeArrowheads="1"/>
          </p:cNvSpPr>
          <p:nvPr/>
        </p:nvSpPr>
        <p:spPr bwMode="auto">
          <a:xfrm>
            <a:off x="295275" y="1085850"/>
            <a:ext cx="4075113" cy="768350"/>
          </a:xfrm>
          <a:prstGeom prst="ellipse">
            <a:avLst/>
          </a:prstGeom>
          <a:solidFill>
            <a:srgbClr val="32AE51"/>
          </a:solidFill>
          <a:ln w="28440">
            <a:solidFill>
              <a:srgbClr val="000000"/>
            </a:solidFill>
            <a:miter lim="800000"/>
            <a:headEnd/>
            <a:tailEnd/>
          </a:ln>
        </p:spPr>
        <p:txBody>
          <a:bodyPr lIns="90000" tIns="60876" rIns="90000" bIns="45000"/>
          <a:lstStyle>
            <a:lvl1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buFont typeface="Times New Roman" panose="02020603050405020304" pitchFamily="18" charset="0"/>
              <a:buNone/>
            </a:pPr>
            <a:r>
              <a:rPr lang="fr-FR" altLang="fr-FR" dirty="0">
                <a:solidFill>
                  <a:srgbClr val="000000"/>
                </a:solidFill>
                <a:latin typeface="Calibri" panose="020F0502020204030204" pitchFamily="34" charset="0"/>
                <a:cs typeface="Arial Unicode MS" panose="020B0604020202020204" pitchFamily="34" charset="-128"/>
              </a:rPr>
              <a:t>Sciences économiques </a:t>
            </a:r>
          </a:p>
          <a:p>
            <a:pPr algn="ctr" eaLnBrk="1" hangingPunct="1">
              <a:lnSpc>
                <a:spcPct val="93000"/>
              </a:lnSpc>
              <a:buClr>
                <a:srgbClr val="000000"/>
              </a:buClr>
              <a:buSzPct val="100000"/>
              <a:buFont typeface="Times New Roman" panose="02020603050405020304" pitchFamily="18" charset="0"/>
              <a:buNone/>
            </a:pPr>
            <a:r>
              <a:rPr lang="fr-FR" altLang="fr-FR" dirty="0">
                <a:solidFill>
                  <a:srgbClr val="000000"/>
                </a:solidFill>
                <a:latin typeface="Calibri" panose="020F0502020204030204" pitchFamily="34" charset="0"/>
                <a:cs typeface="Arial Unicode MS" panose="020B0604020202020204" pitchFamily="34" charset="-128"/>
              </a:rPr>
              <a:t>et sociales</a:t>
            </a:r>
            <a:r>
              <a:rPr lang="fr-FR" altLang="fr-FR" sz="1600" dirty="0">
                <a:solidFill>
                  <a:srgbClr val="FF0000"/>
                </a:solidFill>
                <a:latin typeface="Calibri" panose="020F0502020204030204" pitchFamily="34" charset="0"/>
                <a:cs typeface="Arial Unicode MS" panose="020B0604020202020204" pitchFamily="34" charset="-128"/>
              </a:rPr>
              <a:t> </a:t>
            </a:r>
            <a:r>
              <a:rPr lang="fr-FR" altLang="fr-FR" sz="1600" dirty="0">
                <a:solidFill>
                  <a:srgbClr val="FF0000"/>
                </a:solidFill>
                <a:cs typeface="Arial Unicode MS" panose="020B0604020202020204" pitchFamily="34" charset="-128"/>
              </a:rPr>
              <a:t>*</a:t>
            </a:r>
          </a:p>
        </p:txBody>
      </p:sp>
      <p:sp>
        <p:nvSpPr>
          <p:cNvPr id="9221" name="Oval 4"/>
          <p:cNvSpPr>
            <a:spLocks noChangeArrowheads="1"/>
          </p:cNvSpPr>
          <p:nvPr/>
        </p:nvSpPr>
        <p:spPr bwMode="auto">
          <a:xfrm>
            <a:off x="4630738" y="1085850"/>
            <a:ext cx="4398962" cy="781050"/>
          </a:xfrm>
          <a:prstGeom prst="ellipse">
            <a:avLst/>
          </a:prstGeom>
          <a:solidFill>
            <a:srgbClr val="00B050"/>
          </a:solidFill>
          <a:ln w="25560">
            <a:solidFill>
              <a:srgbClr val="000000"/>
            </a:solidFill>
            <a:miter lim="800000"/>
            <a:headEnd/>
            <a:tailEnd/>
          </a:ln>
        </p:spPr>
        <p:txBody>
          <a:bodyPr lIns="90000" tIns="60876" rIns="90000" bIns="45000"/>
          <a:lstStyle>
            <a:lvl1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buFont typeface="Times New Roman" panose="02020603050405020304" pitchFamily="18" charset="0"/>
              <a:buNone/>
            </a:pPr>
            <a:r>
              <a:rPr lang="fr-FR" altLang="fr-FR" sz="1600" dirty="0">
                <a:solidFill>
                  <a:srgbClr val="000000"/>
                </a:solidFill>
                <a:cs typeface="Arial Unicode MS" panose="020B0604020202020204" pitchFamily="34" charset="-128"/>
              </a:rPr>
              <a:t>Principes fondamentaux</a:t>
            </a:r>
          </a:p>
          <a:p>
            <a:pPr algn="ctr" eaLnBrk="1" hangingPunct="1">
              <a:lnSpc>
                <a:spcPct val="93000"/>
              </a:lnSpc>
              <a:buClr>
                <a:srgbClr val="000000"/>
              </a:buClr>
              <a:buSzPct val="100000"/>
              <a:buFont typeface="Times New Roman" panose="02020603050405020304" pitchFamily="18" charset="0"/>
              <a:buNone/>
            </a:pPr>
            <a:r>
              <a:rPr lang="fr-FR" altLang="fr-FR" sz="1600" dirty="0">
                <a:solidFill>
                  <a:srgbClr val="000000"/>
                </a:solidFill>
                <a:cs typeface="Arial Unicode MS" panose="020B0604020202020204" pitchFamily="34" charset="-128"/>
              </a:rPr>
              <a:t> de l’économie et de la gestion </a:t>
            </a:r>
            <a:r>
              <a:rPr lang="fr-FR" altLang="fr-FR" sz="1600" dirty="0">
                <a:solidFill>
                  <a:srgbClr val="FF0000"/>
                </a:solidFill>
                <a:cs typeface="Arial Unicode MS" panose="020B0604020202020204" pitchFamily="34" charset="-128"/>
              </a:rPr>
              <a:t>*</a:t>
            </a:r>
          </a:p>
        </p:txBody>
      </p:sp>
      <p:sp>
        <p:nvSpPr>
          <p:cNvPr id="6150" name="Rectangle 6"/>
          <p:cNvSpPr>
            <a:spLocks noChangeArrowheads="1"/>
          </p:cNvSpPr>
          <p:nvPr/>
        </p:nvSpPr>
        <p:spPr bwMode="auto">
          <a:xfrm>
            <a:off x="4885532" y="4149760"/>
            <a:ext cx="1944687" cy="829625"/>
          </a:xfrm>
          <a:prstGeom prst="rect">
            <a:avLst/>
          </a:prstGeom>
          <a:solidFill>
            <a:srgbClr val="FFCCFF"/>
          </a:solidFill>
          <a:ln w="9360">
            <a:solidFill>
              <a:srgbClr val="000000"/>
            </a:solidFill>
            <a:miter lim="800000"/>
            <a:headEnd/>
            <a:tailEnd/>
          </a:ln>
        </p:spPr>
        <p:txBody>
          <a:bodyPr lIns="90000" tIns="45000" rIns="90000" bIns="45000"/>
          <a:lstStyle>
            <a:lvl1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101000"/>
              </a:lnSpc>
              <a:buClr>
                <a:srgbClr val="000000"/>
              </a:buClr>
              <a:buSzPct val="100000"/>
            </a:pPr>
            <a:r>
              <a:rPr lang="fr-FR" altLang="fr-FR" sz="1600" dirty="0">
                <a:solidFill>
                  <a:srgbClr val="000000"/>
                </a:solidFill>
                <a:latin typeface="Calibri" panose="020F0502020204030204" pitchFamily="34" charset="0"/>
                <a:cs typeface="Arial Unicode MS" panose="020B0604020202020204" pitchFamily="34" charset="-128"/>
              </a:rPr>
              <a:t>Création et innovation</a:t>
            </a:r>
          </a:p>
          <a:p>
            <a:pPr algn="ctr" eaLnBrk="1" hangingPunct="1">
              <a:lnSpc>
                <a:spcPct val="101000"/>
              </a:lnSpc>
              <a:buClr>
                <a:srgbClr val="000000"/>
              </a:buClr>
              <a:buSzPct val="100000"/>
            </a:pPr>
            <a:r>
              <a:rPr lang="fr-FR" altLang="fr-FR" sz="1600" dirty="0">
                <a:solidFill>
                  <a:srgbClr val="000000"/>
                </a:solidFill>
                <a:latin typeface="Calibri" panose="020F0502020204030204" pitchFamily="34" charset="0"/>
                <a:cs typeface="Arial Unicode MS" panose="020B0604020202020204" pitchFamily="34" charset="-128"/>
              </a:rPr>
              <a:t> technologiques</a:t>
            </a:r>
          </a:p>
        </p:txBody>
      </p:sp>
      <p:sp>
        <p:nvSpPr>
          <p:cNvPr id="6151" name="Rectangle 7"/>
          <p:cNvSpPr>
            <a:spLocks noChangeArrowheads="1"/>
          </p:cNvSpPr>
          <p:nvPr/>
        </p:nvSpPr>
        <p:spPr bwMode="auto">
          <a:xfrm>
            <a:off x="2675172" y="4331241"/>
            <a:ext cx="1960563" cy="546100"/>
          </a:xfrm>
          <a:prstGeom prst="rect">
            <a:avLst/>
          </a:prstGeom>
          <a:solidFill>
            <a:srgbClr val="FFCCFF"/>
          </a:solidFill>
          <a:ln w="9360">
            <a:solidFill>
              <a:srgbClr val="000000"/>
            </a:solidFill>
            <a:miter lim="800000"/>
            <a:headEnd/>
            <a:tailEnd/>
          </a:ln>
        </p:spPr>
        <p:txBody>
          <a:bodyPr lIns="90000" tIns="45000" rIns="90000" bIns="45000"/>
          <a:lstStyle>
            <a:lvl1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101000"/>
              </a:lnSpc>
              <a:buClr>
                <a:srgbClr val="000000"/>
              </a:buClr>
              <a:buSzPct val="100000"/>
            </a:pPr>
            <a:r>
              <a:rPr lang="fr-FR" altLang="fr-FR" sz="1600" dirty="0">
                <a:solidFill>
                  <a:srgbClr val="000000"/>
                </a:solidFill>
                <a:latin typeface="Calibri" panose="020F0502020204030204" pitchFamily="34" charset="0"/>
                <a:cs typeface="Arial Unicode MS" panose="020B0604020202020204" pitchFamily="34" charset="-128"/>
              </a:rPr>
              <a:t>Sciences de l’ingénieur</a:t>
            </a:r>
          </a:p>
        </p:txBody>
      </p:sp>
      <p:sp>
        <p:nvSpPr>
          <p:cNvPr id="6152" name="Rectangle 8"/>
          <p:cNvSpPr>
            <a:spLocks noChangeArrowheads="1"/>
          </p:cNvSpPr>
          <p:nvPr/>
        </p:nvSpPr>
        <p:spPr bwMode="auto">
          <a:xfrm>
            <a:off x="4887287" y="3589541"/>
            <a:ext cx="1960562" cy="388938"/>
          </a:xfrm>
          <a:prstGeom prst="rect">
            <a:avLst/>
          </a:prstGeom>
          <a:solidFill>
            <a:srgbClr val="FFCCFF"/>
          </a:solidFill>
          <a:ln w="9360">
            <a:solidFill>
              <a:srgbClr val="000000"/>
            </a:solidFill>
            <a:miter lim="800000"/>
            <a:headEnd/>
            <a:tailEnd/>
          </a:ln>
        </p:spPr>
        <p:txBody>
          <a:bodyPr lIns="90000" tIns="45000" rIns="90000" bIns="45000"/>
          <a:lstStyle>
            <a:lvl1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101000"/>
              </a:lnSpc>
              <a:buClr>
                <a:srgbClr val="000000"/>
              </a:buClr>
              <a:buSzPct val="100000"/>
              <a:buFont typeface="Times New Roman" panose="02020603050405020304" pitchFamily="18" charset="0"/>
              <a:buNone/>
            </a:pPr>
            <a:r>
              <a:rPr lang="fr-FR" altLang="fr-FR" sz="1600" dirty="0">
                <a:solidFill>
                  <a:srgbClr val="000000"/>
                </a:solidFill>
                <a:latin typeface="Calibri" panose="020F0502020204030204" pitchFamily="34" charset="0"/>
                <a:cs typeface="Arial Unicode MS" panose="020B0604020202020204" pitchFamily="34" charset="-128"/>
              </a:rPr>
              <a:t>Santé  et social</a:t>
            </a:r>
          </a:p>
        </p:txBody>
      </p:sp>
      <p:sp>
        <p:nvSpPr>
          <p:cNvPr id="6153" name="Rectangle 9"/>
          <p:cNvSpPr>
            <a:spLocks noChangeArrowheads="1"/>
          </p:cNvSpPr>
          <p:nvPr/>
        </p:nvSpPr>
        <p:spPr bwMode="auto">
          <a:xfrm>
            <a:off x="7116597" y="3597714"/>
            <a:ext cx="1944687" cy="371475"/>
          </a:xfrm>
          <a:prstGeom prst="rect">
            <a:avLst/>
          </a:prstGeom>
          <a:solidFill>
            <a:srgbClr val="FFCCFF"/>
          </a:solidFill>
          <a:ln w="9360">
            <a:solidFill>
              <a:srgbClr val="000000"/>
            </a:solidFill>
            <a:miter lim="800000"/>
            <a:headEnd/>
            <a:tailEnd/>
          </a:ln>
        </p:spPr>
        <p:txBody>
          <a:bodyPr lIns="90000" tIns="45000" rIns="90000" bIns="45000"/>
          <a:lstStyle>
            <a:lvl1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101000"/>
              </a:lnSpc>
              <a:buClr>
                <a:srgbClr val="000000"/>
              </a:buClr>
              <a:buSzPct val="100000"/>
              <a:buFont typeface="Times New Roman" panose="02020603050405020304" pitchFamily="18" charset="0"/>
              <a:buNone/>
            </a:pPr>
            <a:r>
              <a:rPr lang="fr-FR" altLang="fr-FR" sz="1600" dirty="0">
                <a:solidFill>
                  <a:srgbClr val="000000"/>
                </a:solidFill>
                <a:latin typeface="Calibri" panose="020F0502020204030204" pitchFamily="34" charset="0"/>
                <a:cs typeface="Arial Unicode MS" panose="020B0604020202020204" pitchFamily="34" charset="-128"/>
              </a:rPr>
              <a:t>Biotechnologies</a:t>
            </a:r>
          </a:p>
        </p:txBody>
      </p:sp>
      <p:sp>
        <p:nvSpPr>
          <p:cNvPr id="6154" name="Rectangle 10"/>
          <p:cNvSpPr>
            <a:spLocks noChangeArrowheads="1"/>
          </p:cNvSpPr>
          <p:nvPr/>
        </p:nvSpPr>
        <p:spPr bwMode="auto">
          <a:xfrm>
            <a:off x="2670176" y="3556047"/>
            <a:ext cx="1960563" cy="547687"/>
          </a:xfrm>
          <a:prstGeom prst="rect">
            <a:avLst/>
          </a:prstGeom>
          <a:solidFill>
            <a:srgbClr val="FFCCFF"/>
          </a:solidFill>
          <a:ln w="9360">
            <a:solidFill>
              <a:srgbClr val="000000"/>
            </a:solidFill>
            <a:miter lim="800000"/>
            <a:headEnd/>
            <a:tailEnd/>
          </a:ln>
        </p:spPr>
        <p:txBody>
          <a:bodyPr lIns="90000" tIns="45000" rIns="90000" bIns="45000"/>
          <a:lstStyle>
            <a:lvl1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101000"/>
              </a:lnSpc>
              <a:buClr>
                <a:srgbClr val="000000"/>
              </a:buClr>
              <a:buSzPct val="100000"/>
              <a:buFont typeface="Times New Roman" panose="02020603050405020304" pitchFamily="18" charset="0"/>
              <a:buNone/>
            </a:pPr>
            <a:r>
              <a:rPr lang="fr-FR" altLang="fr-FR" sz="1600" dirty="0">
                <a:solidFill>
                  <a:srgbClr val="000000"/>
                </a:solidFill>
                <a:latin typeface="Calibri" panose="020F0502020204030204" pitchFamily="34" charset="0"/>
                <a:cs typeface="Arial Unicode MS" panose="020B0604020202020204" pitchFamily="34" charset="-128"/>
              </a:rPr>
              <a:t>Sciences et</a:t>
            </a:r>
          </a:p>
          <a:p>
            <a:pPr algn="ctr" eaLnBrk="1" hangingPunct="1">
              <a:lnSpc>
                <a:spcPct val="101000"/>
              </a:lnSpc>
              <a:buClr>
                <a:srgbClr val="000000"/>
              </a:buClr>
              <a:buSzPct val="100000"/>
              <a:buFont typeface="Times New Roman" panose="02020603050405020304" pitchFamily="18" charset="0"/>
              <a:buNone/>
            </a:pPr>
            <a:r>
              <a:rPr lang="fr-FR" altLang="fr-FR" sz="1600" dirty="0">
                <a:solidFill>
                  <a:srgbClr val="000000"/>
                </a:solidFill>
                <a:latin typeface="Calibri" panose="020F0502020204030204" pitchFamily="34" charset="0"/>
                <a:cs typeface="Arial Unicode MS" panose="020B0604020202020204" pitchFamily="34" charset="-128"/>
              </a:rPr>
              <a:t> laboratoire</a:t>
            </a:r>
          </a:p>
        </p:txBody>
      </p:sp>
      <p:sp>
        <p:nvSpPr>
          <p:cNvPr id="6155" name="Rectangle 11"/>
          <p:cNvSpPr>
            <a:spLocks noChangeArrowheads="1"/>
          </p:cNvSpPr>
          <p:nvPr/>
        </p:nvSpPr>
        <p:spPr bwMode="auto">
          <a:xfrm>
            <a:off x="193111" y="2512714"/>
            <a:ext cx="1992313" cy="582673"/>
          </a:xfrm>
          <a:prstGeom prst="rect">
            <a:avLst/>
          </a:prstGeom>
          <a:solidFill>
            <a:srgbClr val="FFCCFF"/>
          </a:solidFill>
          <a:ln w="9360">
            <a:solidFill>
              <a:srgbClr val="000000"/>
            </a:solidFill>
            <a:miter lim="800000"/>
            <a:headEnd/>
            <a:tailEnd/>
          </a:ln>
        </p:spPr>
        <p:txBody>
          <a:bodyPr lIns="90000" tIns="45000" rIns="90000" bIns="45000"/>
          <a:lstStyle>
            <a:lvl1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101000"/>
              </a:lnSpc>
              <a:spcBef>
                <a:spcPts val="0"/>
              </a:spcBef>
              <a:buClr>
                <a:srgbClr val="000000"/>
              </a:buClr>
              <a:buSzPct val="100000"/>
              <a:buFont typeface="Times New Roman" panose="02020603050405020304" pitchFamily="18" charset="0"/>
              <a:buNone/>
              <a:tabLst>
                <a:tab pos="723900" algn="l"/>
              </a:tabLst>
            </a:pPr>
            <a:r>
              <a:rPr lang="fr-FR" altLang="fr-FR" sz="1500" dirty="0">
                <a:solidFill>
                  <a:srgbClr val="000000"/>
                </a:solidFill>
                <a:latin typeface="Calibri" panose="020F0502020204030204" pitchFamily="34" charset="0"/>
                <a:cs typeface="Arial Unicode MS" panose="020B0604020202020204" pitchFamily="34" charset="-128"/>
              </a:rPr>
              <a:t>Méthodes et Pratiques</a:t>
            </a:r>
          </a:p>
          <a:p>
            <a:pPr algn="ctr" eaLnBrk="1" hangingPunct="1">
              <a:lnSpc>
                <a:spcPct val="101000"/>
              </a:lnSpc>
              <a:spcBef>
                <a:spcPts val="0"/>
              </a:spcBef>
              <a:buClr>
                <a:srgbClr val="000000"/>
              </a:buClr>
              <a:buSzPct val="100000"/>
              <a:buFont typeface="Times New Roman" panose="02020603050405020304" pitchFamily="18" charset="0"/>
              <a:buNone/>
              <a:tabLst>
                <a:tab pos="723900" algn="l"/>
              </a:tabLst>
            </a:pPr>
            <a:r>
              <a:rPr lang="fr-FR" altLang="fr-FR" sz="1500" dirty="0">
                <a:solidFill>
                  <a:srgbClr val="000000"/>
                </a:solidFill>
                <a:latin typeface="Calibri" panose="020F0502020204030204" pitchFamily="34" charset="0"/>
                <a:cs typeface="Arial Unicode MS" panose="020B0604020202020204" pitchFamily="34" charset="-128"/>
              </a:rPr>
              <a:t>scientifiques</a:t>
            </a:r>
          </a:p>
        </p:txBody>
      </p:sp>
      <p:sp>
        <p:nvSpPr>
          <p:cNvPr id="6157" name="Rectangle 13"/>
          <p:cNvSpPr>
            <a:spLocks noChangeArrowheads="1"/>
          </p:cNvSpPr>
          <p:nvPr/>
        </p:nvSpPr>
        <p:spPr bwMode="auto">
          <a:xfrm>
            <a:off x="193111" y="3974288"/>
            <a:ext cx="1973263" cy="569596"/>
          </a:xfrm>
          <a:prstGeom prst="rect">
            <a:avLst/>
          </a:prstGeom>
          <a:solidFill>
            <a:srgbClr val="FFCCFF"/>
          </a:solidFill>
          <a:ln w="9360">
            <a:solidFill>
              <a:srgbClr val="000000"/>
            </a:solidFill>
            <a:miter lim="800000"/>
            <a:headEnd/>
            <a:tailEnd/>
          </a:ln>
        </p:spPr>
        <p:txBody>
          <a:bodyPr lIns="90000" tIns="45000" rIns="90000" bIns="45000"/>
          <a:lstStyle>
            <a:lvl1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101000"/>
              </a:lnSpc>
              <a:spcBef>
                <a:spcPts val="0"/>
              </a:spcBef>
              <a:buClr>
                <a:srgbClr val="000000"/>
              </a:buClr>
              <a:buSzPct val="100000"/>
              <a:tabLst>
                <a:tab pos="723900" algn="l"/>
              </a:tabLst>
            </a:pPr>
            <a:r>
              <a:rPr lang="fr-FR" altLang="fr-FR" sz="1600" dirty="0">
                <a:solidFill>
                  <a:srgbClr val="000000"/>
                </a:solidFill>
                <a:latin typeface="Calibri" panose="020F0502020204030204" pitchFamily="34" charset="0"/>
                <a:cs typeface="Arial Unicode MS" panose="020B0604020202020204" pitchFamily="34" charset="-128"/>
              </a:rPr>
              <a:t>Création et activités</a:t>
            </a:r>
          </a:p>
          <a:p>
            <a:pPr algn="ctr" eaLnBrk="1" hangingPunct="1">
              <a:lnSpc>
                <a:spcPct val="101000"/>
              </a:lnSpc>
              <a:spcBef>
                <a:spcPts val="0"/>
              </a:spcBef>
              <a:buClr>
                <a:srgbClr val="000000"/>
              </a:buClr>
              <a:buSzPct val="100000"/>
              <a:tabLst>
                <a:tab pos="723900" algn="l"/>
              </a:tabLst>
            </a:pPr>
            <a:r>
              <a:rPr lang="fr-FR" altLang="fr-FR" sz="1600" dirty="0">
                <a:solidFill>
                  <a:srgbClr val="000000"/>
                </a:solidFill>
                <a:latin typeface="Calibri" panose="020F0502020204030204" pitchFamily="34" charset="0"/>
                <a:cs typeface="Arial Unicode MS" panose="020B0604020202020204" pitchFamily="34" charset="-128"/>
              </a:rPr>
              <a:t> artistiques</a:t>
            </a:r>
          </a:p>
        </p:txBody>
      </p:sp>
      <p:sp>
        <p:nvSpPr>
          <p:cNvPr id="6158" name="Rectangle 14"/>
          <p:cNvSpPr>
            <a:spLocks noChangeArrowheads="1"/>
          </p:cNvSpPr>
          <p:nvPr/>
        </p:nvSpPr>
        <p:spPr bwMode="auto">
          <a:xfrm>
            <a:off x="7069138" y="5983248"/>
            <a:ext cx="1960562" cy="558800"/>
          </a:xfrm>
          <a:prstGeom prst="rect">
            <a:avLst/>
          </a:prstGeom>
          <a:solidFill>
            <a:srgbClr val="CC66FF"/>
          </a:solidFill>
          <a:ln w="9360">
            <a:solidFill>
              <a:srgbClr val="000000"/>
            </a:solidFill>
            <a:miter lim="800000"/>
            <a:headEnd/>
            <a:tailEnd/>
          </a:ln>
        </p:spPr>
        <p:txBody>
          <a:bodyPr lIns="90000" tIns="45000" rIns="90000" bIns="45000"/>
          <a:lstStyle>
            <a:lvl1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101000"/>
              </a:lnSpc>
              <a:buClr>
                <a:srgbClr val="000000"/>
              </a:buClr>
              <a:buSzPct val="100000"/>
              <a:buFont typeface="Times New Roman" panose="02020603050405020304" pitchFamily="18" charset="0"/>
              <a:buNone/>
            </a:pPr>
            <a:r>
              <a:rPr lang="fr-FR" altLang="fr-FR" sz="1600" dirty="0">
                <a:solidFill>
                  <a:srgbClr val="000000"/>
                </a:solidFill>
                <a:latin typeface="Times New Roman" panose="02020603050405020304" pitchFamily="18" charset="0"/>
                <a:cs typeface="Times New Roman" panose="02020603050405020304" pitchFamily="18" charset="0"/>
              </a:rPr>
              <a:t>  </a:t>
            </a:r>
            <a:r>
              <a:rPr lang="fr-FR" altLang="fr-FR" sz="1600" dirty="0">
                <a:solidFill>
                  <a:srgbClr val="000000"/>
                </a:solidFill>
                <a:latin typeface="Calibri" panose="020F0502020204030204" pitchFamily="34" charset="0"/>
                <a:cs typeface="Arial Unicode MS" panose="020B0604020202020204" pitchFamily="34" charset="-128"/>
              </a:rPr>
              <a:t>Création et culture design (6h)</a:t>
            </a:r>
          </a:p>
          <a:p>
            <a:pPr algn="ctr" eaLnBrk="1" hangingPunct="1">
              <a:lnSpc>
                <a:spcPct val="101000"/>
              </a:lnSpc>
              <a:buClr>
                <a:srgbClr val="000000"/>
              </a:buClr>
              <a:buSzPct val="100000"/>
              <a:buFont typeface="Times New Roman" panose="02020603050405020304" pitchFamily="18" charset="0"/>
              <a:buNone/>
            </a:pPr>
            <a:endParaRPr lang="fr-FR" altLang="fr-FR" sz="1600" dirty="0">
              <a:solidFill>
                <a:srgbClr val="000000"/>
              </a:solidFill>
              <a:latin typeface="Times New Roman" panose="02020603050405020304" pitchFamily="18" charset="0"/>
              <a:cs typeface="Times New Roman" panose="02020603050405020304" pitchFamily="18" charset="0"/>
            </a:endParaRPr>
          </a:p>
        </p:txBody>
      </p:sp>
      <p:sp>
        <p:nvSpPr>
          <p:cNvPr id="6159" name="Rectangle 15"/>
          <p:cNvSpPr>
            <a:spLocks noChangeArrowheads="1"/>
          </p:cNvSpPr>
          <p:nvPr/>
        </p:nvSpPr>
        <p:spPr bwMode="auto">
          <a:xfrm>
            <a:off x="4887287" y="6107558"/>
            <a:ext cx="1960562" cy="430213"/>
          </a:xfrm>
          <a:prstGeom prst="rect">
            <a:avLst/>
          </a:prstGeom>
          <a:solidFill>
            <a:srgbClr val="CC66FF"/>
          </a:solidFill>
          <a:ln w="9360">
            <a:solidFill>
              <a:srgbClr val="000000"/>
            </a:solidFill>
            <a:miter lim="800000"/>
            <a:headEnd/>
            <a:tailEnd/>
          </a:ln>
        </p:spPr>
        <p:txBody>
          <a:bodyPr lIns="90000" tIns="60120" rIns="90000" bIns="45000"/>
          <a:lstStyle>
            <a:lvl1pPr>
              <a:tabLst>
                <a:tab pos="723900" algn="l"/>
              </a:tabLst>
              <a:defRPr>
                <a:solidFill>
                  <a:schemeClr val="tx1"/>
                </a:solidFill>
                <a:latin typeface="Arial" panose="020B0604020202020204" pitchFamily="34" charset="0"/>
                <a:ea typeface="MS Gothic" panose="020B0609070205080204" pitchFamily="49" charset="-128"/>
              </a:defRPr>
            </a:lvl1pPr>
            <a:lvl2pPr>
              <a:tabLst>
                <a:tab pos="723900" algn="l"/>
              </a:tabLst>
              <a:defRPr>
                <a:solidFill>
                  <a:schemeClr val="tx1"/>
                </a:solidFill>
                <a:latin typeface="Arial" panose="020B0604020202020204" pitchFamily="34" charset="0"/>
                <a:ea typeface="MS Gothic" panose="020B0609070205080204" pitchFamily="49" charset="-128"/>
              </a:defRPr>
            </a:lvl2pPr>
            <a:lvl3pPr>
              <a:tabLst>
                <a:tab pos="723900" algn="l"/>
              </a:tabLst>
              <a:defRPr>
                <a:solidFill>
                  <a:schemeClr val="tx1"/>
                </a:solidFill>
                <a:latin typeface="Arial" panose="020B0604020202020204" pitchFamily="34" charset="0"/>
                <a:ea typeface="MS Gothic" panose="020B0609070205080204" pitchFamily="49" charset="-128"/>
              </a:defRPr>
            </a:lvl3pPr>
            <a:lvl4pPr>
              <a:tabLst>
                <a:tab pos="723900" algn="l"/>
              </a:tabLst>
              <a:defRPr>
                <a:solidFill>
                  <a:schemeClr val="tx1"/>
                </a:solidFill>
                <a:latin typeface="Arial" panose="020B0604020202020204" pitchFamily="34" charset="0"/>
                <a:ea typeface="MS Gothic" panose="020B0609070205080204" pitchFamily="49" charset="-128"/>
              </a:defRPr>
            </a:lvl4pPr>
            <a:lvl5pPr>
              <a:tabLst>
                <a:tab pos="7239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101000"/>
              </a:lnSpc>
              <a:buClr>
                <a:srgbClr val="000000"/>
              </a:buClr>
              <a:buSzPct val="100000"/>
              <a:tabLst>
                <a:tab pos="0" algn="l"/>
                <a:tab pos="912813" algn="l"/>
                <a:tab pos="1827213" algn="l"/>
                <a:tab pos="2738438" algn="l"/>
                <a:tab pos="3652838" algn="l"/>
                <a:tab pos="4567238" algn="l"/>
                <a:tab pos="5481638" algn="l"/>
                <a:tab pos="6392863" algn="l"/>
                <a:tab pos="7307263" algn="l"/>
                <a:tab pos="8221663" algn="l"/>
                <a:tab pos="9136063" algn="l"/>
                <a:tab pos="10048875" algn="l"/>
              </a:tabLst>
            </a:pPr>
            <a:r>
              <a:rPr lang="fr-FR" altLang="fr-FR" sz="1600" dirty="0">
                <a:solidFill>
                  <a:srgbClr val="000000"/>
                </a:solidFill>
                <a:latin typeface="Calibri" panose="020F0502020204030204" pitchFamily="34" charset="0"/>
                <a:cs typeface="Arial Unicode MS" panose="020B0604020202020204" pitchFamily="34" charset="-128"/>
              </a:rPr>
              <a:t>Arts du cirque (6h)</a:t>
            </a:r>
          </a:p>
          <a:p>
            <a:pPr algn="ctr" eaLnBrk="1" hangingPunct="1">
              <a:lnSpc>
                <a:spcPct val="101000"/>
              </a:lnSpc>
              <a:buClr>
                <a:srgbClr val="000000"/>
              </a:buClr>
              <a:buSzPct val="100000"/>
              <a:buFont typeface="Times New Roman" panose="02020603050405020304" pitchFamily="18" charset="0"/>
              <a:buNone/>
            </a:pPr>
            <a:endParaRPr lang="fr-FR" altLang="fr-FR" sz="1400" b="1" dirty="0">
              <a:solidFill>
                <a:srgbClr val="000000"/>
              </a:solidFill>
              <a:latin typeface="Tahoma" panose="020B0604030504040204" pitchFamily="34" charset="0"/>
              <a:cs typeface="Arial Unicode MS" panose="020B0604020202020204" pitchFamily="34" charset="-128"/>
            </a:endParaRPr>
          </a:p>
        </p:txBody>
      </p:sp>
      <p:sp>
        <p:nvSpPr>
          <p:cNvPr id="6160" name="Rectangle 16"/>
          <p:cNvSpPr>
            <a:spLocks noChangeArrowheads="1"/>
          </p:cNvSpPr>
          <p:nvPr/>
        </p:nvSpPr>
        <p:spPr bwMode="auto">
          <a:xfrm>
            <a:off x="179512" y="5221340"/>
            <a:ext cx="1960563" cy="414338"/>
          </a:xfrm>
          <a:prstGeom prst="rect">
            <a:avLst/>
          </a:prstGeom>
          <a:solidFill>
            <a:srgbClr val="FFCCFF"/>
          </a:solidFill>
          <a:ln w="9360">
            <a:solidFill>
              <a:srgbClr val="000000"/>
            </a:solidFill>
            <a:miter lim="800000"/>
            <a:headEnd/>
            <a:tailEnd/>
          </a:ln>
        </p:spPr>
        <p:txBody>
          <a:bodyPr lIns="90000" tIns="60120" rIns="90000" bIns="45000"/>
          <a:lstStyle>
            <a:lvl1pPr>
              <a:tabLst>
                <a:tab pos="723900" algn="l"/>
              </a:tabLst>
              <a:defRPr>
                <a:solidFill>
                  <a:schemeClr val="tx1"/>
                </a:solidFill>
                <a:latin typeface="Arial" panose="020B0604020202020204" pitchFamily="34" charset="0"/>
                <a:ea typeface="MS Gothic" panose="020B0609070205080204" pitchFamily="49" charset="-128"/>
              </a:defRPr>
            </a:lvl1pPr>
            <a:lvl2pPr>
              <a:tabLst>
                <a:tab pos="723900" algn="l"/>
              </a:tabLst>
              <a:defRPr>
                <a:solidFill>
                  <a:schemeClr val="tx1"/>
                </a:solidFill>
                <a:latin typeface="Arial" panose="020B0604020202020204" pitchFamily="34" charset="0"/>
                <a:ea typeface="MS Gothic" panose="020B0609070205080204" pitchFamily="49" charset="-128"/>
              </a:defRPr>
            </a:lvl2pPr>
            <a:lvl3pPr>
              <a:tabLst>
                <a:tab pos="723900" algn="l"/>
              </a:tabLst>
              <a:defRPr>
                <a:solidFill>
                  <a:schemeClr val="tx1"/>
                </a:solidFill>
                <a:latin typeface="Arial" panose="020B0604020202020204" pitchFamily="34" charset="0"/>
                <a:ea typeface="MS Gothic" panose="020B0609070205080204" pitchFamily="49" charset="-128"/>
              </a:defRPr>
            </a:lvl3pPr>
            <a:lvl4pPr>
              <a:tabLst>
                <a:tab pos="723900" algn="l"/>
              </a:tabLst>
              <a:defRPr>
                <a:solidFill>
                  <a:schemeClr val="tx1"/>
                </a:solidFill>
                <a:latin typeface="Arial" panose="020B0604020202020204" pitchFamily="34" charset="0"/>
                <a:ea typeface="MS Gothic" panose="020B0609070205080204" pitchFamily="49" charset="-128"/>
              </a:defRPr>
            </a:lvl4pPr>
            <a:lvl5pPr>
              <a:tabLst>
                <a:tab pos="7239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102000"/>
              </a:lnSpc>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1600" dirty="0">
                <a:solidFill>
                  <a:srgbClr val="000000"/>
                </a:solidFill>
                <a:latin typeface="Calibri" panose="020F0502020204030204" pitchFamily="34" charset="0"/>
                <a:cs typeface="Arial Unicode MS" panose="020B0604020202020204" pitchFamily="34" charset="-128"/>
              </a:rPr>
              <a:t>Latin ou Grec (3 h)</a:t>
            </a:r>
          </a:p>
          <a:p>
            <a:pPr eaLnBrk="1" hangingPunct="1">
              <a:lnSpc>
                <a:spcPct val="101000"/>
              </a:lnSpc>
              <a:buClr>
                <a:srgbClr val="000000"/>
              </a:buClr>
              <a:buSzPct val="100000"/>
              <a:buFont typeface="Times New Roman" panose="02020603050405020304" pitchFamily="18" charset="0"/>
              <a:buNone/>
            </a:pPr>
            <a:endParaRPr lang="fr-FR" altLang="fr-FR" sz="1400" b="1" dirty="0">
              <a:solidFill>
                <a:srgbClr val="000000"/>
              </a:solidFill>
              <a:latin typeface="Tahoma" panose="020B0604030504040204" pitchFamily="34" charset="0"/>
              <a:cs typeface="Arial Unicode MS" panose="020B0604020202020204" pitchFamily="34" charset="-128"/>
            </a:endParaRPr>
          </a:p>
        </p:txBody>
      </p:sp>
      <p:sp>
        <p:nvSpPr>
          <p:cNvPr id="6162" name="Rectangle 18"/>
          <p:cNvSpPr>
            <a:spLocks noChangeArrowheads="1"/>
          </p:cNvSpPr>
          <p:nvPr/>
        </p:nvSpPr>
        <p:spPr bwMode="auto">
          <a:xfrm>
            <a:off x="193111" y="5782146"/>
            <a:ext cx="1930294" cy="414337"/>
          </a:xfrm>
          <a:prstGeom prst="rect">
            <a:avLst/>
          </a:prstGeom>
          <a:solidFill>
            <a:srgbClr val="FFCCFF"/>
          </a:solidFill>
          <a:ln w="9360">
            <a:solidFill>
              <a:srgbClr val="000000"/>
            </a:solidFill>
            <a:miter lim="800000"/>
            <a:headEnd/>
            <a:tailEnd/>
          </a:ln>
        </p:spPr>
        <p:txBody>
          <a:bodyPr lIns="90000" tIns="60120" rIns="90000" bIns="45000"/>
          <a:lstStyle>
            <a:lvl1pPr>
              <a:tabLst>
                <a:tab pos="723900" algn="l"/>
              </a:tabLst>
              <a:defRPr>
                <a:solidFill>
                  <a:schemeClr val="tx1"/>
                </a:solidFill>
                <a:latin typeface="Arial" panose="020B0604020202020204" pitchFamily="34" charset="0"/>
                <a:ea typeface="MS Gothic" panose="020B0609070205080204" pitchFamily="49" charset="-128"/>
              </a:defRPr>
            </a:lvl1pPr>
            <a:lvl2pPr>
              <a:tabLst>
                <a:tab pos="723900" algn="l"/>
              </a:tabLst>
              <a:defRPr>
                <a:solidFill>
                  <a:schemeClr val="tx1"/>
                </a:solidFill>
                <a:latin typeface="Arial" panose="020B0604020202020204" pitchFamily="34" charset="0"/>
                <a:ea typeface="MS Gothic" panose="020B0609070205080204" pitchFamily="49" charset="-128"/>
              </a:defRPr>
            </a:lvl2pPr>
            <a:lvl3pPr>
              <a:tabLst>
                <a:tab pos="723900" algn="l"/>
              </a:tabLst>
              <a:defRPr>
                <a:solidFill>
                  <a:schemeClr val="tx1"/>
                </a:solidFill>
                <a:latin typeface="Arial" panose="020B0604020202020204" pitchFamily="34" charset="0"/>
                <a:ea typeface="MS Gothic" panose="020B0609070205080204" pitchFamily="49" charset="-128"/>
              </a:defRPr>
            </a:lvl3pPr>
            <a:lvl4pPr>
              <a:tabLst>
                <a:tab pos="723900" algn="l"/>
              </a:tabLst>
              <a:defRPr>
                <a:solidFill>
                  <a:schemeClr val="tx1"/>
                </a:solidFill>
                <a:latin typeface="Arial" panose="020B0604020202020204" pitchFamily="34" charset="0"/>
                <a:ea typeface="MS Gothic" panose="020B0609070205080204" pitchFamily="49" charset="-128"/>
              </a:defRPr>
            </a:lvl4pPr>
            <a:lvl5pPr>
              <a:tabLst>
                <a:tab pos="7239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102000"/>
              </a:lnSpc>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1600" dirty="0">
                <a:solidFill>
                  <a:srgbClr val="000000"/>
                </a:solidFill>
                <a:latin typeface="Calibri" panose="020F0502020204030204" pitchFamily="34" charset="0"/>
                <a:cs typeface="Arial Unicode MS" panose="020B0604020202020204" pitchFamily="34" charset="-128"/>
              </a:rPr>
              <a:t>LV3 courante (3h)</a:t>
            </a:r>
          </a:p>
          <a:p>
            <a:pPr eaLnBrk="1" hangingPunct="1">
              <a:lnSpc>
                <a:spcPct val="101000"/>
              </a:lnSpc>
              <a:buClr>
                <a:srgbClr val="000000"/>
              </a:buClr>
              <a:buSzPct val="100000"/>
              <a:buFont typeface="Times New Roman" panose="02020603050405020304" pitchFamily="18" charset="0"/>
              <a:buNone/>
            </a:pPr>
            <a:endParaRPr lang="fr-FR" altLang="fr-FR" sz="1400" b="1" dirty="0">
              <a:solidFill>
                <a:srgbClr val="000000"/>
              </a:solidFill>
              <a:latin typeface="Tahoma" panose="020B0604030504040204" pitchFamily="34" charset="0"/>
              <a:cs typeface="Arial Unicode MS" panose="020B0604020202020204" pitchFamily="34" charset="-128"/>
            </a:endParaRPr>
          </a:p>
        </p:txBody>
      </p:sp>
      <p:sp>
        <p:nvSpPr>
          <p:cNvPr id="6163" name="Rectangle 19"/>
          <p:cNvSpPr>
            <a:spLocks noChangeArrowheads="1"/>
          </p:cNvSpPr>
          <p:nvPr/>
        </p:nvSpPr>
        <p:spPr bwMode="auto">
          <a:xfrm>
            <a:off x="7100722" y="4168852"/>
            <a:ext cx="1960562" cy="791439"/>
          </a:xfrm>
          <a:prstGeom prst="rect">
            <a:avLst/>
          </a:prstGeom>
          <a:solidFill>
            <a:srgbClr val="FFCCFF"/>
          </a:solidFill>
          <a:ln w="9360">
            <a:solidFill>
              <a:srgbClr val="000000"/>
            </a:solidFill>
            <a:miter lim="800000"/>
            <a:headEnd/>
            <a:tailEnd/>
          </a:ln>
        </p:spPr>
        <p:txBody>
          <a:bodyPr lIns="90000" tIns="45000" rIns="90000" bIns="45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101000"/>
              </a:lnSpc>
              <a:buClr>
                <a:srgbClr val="000000"/>
              </a:buClr>
              <a:buSzPct val="100000"/>
              <a:tabLst>
                <a:tab pos="0" algn="l"/>
                <a:tab pos="912813" algn="l"/>
                <a:tab pos="1827213" algn="l"/>
                <a:tab pos="2738438" algn="l"/>
                <a:tab pos="3652838" algn="l"/>
                <a:tab pos="4567238" algn="l"/>
                <a:tab pos="5481638" algn="l"/>
                <a:tab pos="6392863" algn="l"/>
                <a:tab pos="7307263" algn="l"/>
                <a:tab pos="8221663" algn="l"/>
                <a:tab pos="9136063" algn="l"/>
                <a:tab pos="10048875" algn="l"/>
              </a:tabLst>
            </a:pPr>
            <a:r>
              <a:rPr lang="fr-FR" altLang="fr-FR" sz="1600" dirty="0">
                <a:solidFill>
                  <a:srgbClr val="000000"/>
                </a:solidFill>
                <a:latin typeface="Calibri" panose="020F0502020204030204" pitchFamily="34" charset="0"/>
                <a:cs typeface="Arial Unicode MS" panose="020B0604020202020204" pitchFamily="34" charset="-128"/>
              </a:rPr>
              <a:t>Écologie, agronomie, territ. et  d. durable (3h)</a:t>
            </a:r>
          </a:p>
        </p:txBody>
      </p:sp>
      <p:sp>
        <p:nvSpPr>
          <p:cNvPr id="6164" name="Rectangle 20"/>
          <p:cNvSpPr>
            <a:spLocks noChangeArrowheads="1"/>
          </p:cNvSpPr>
          <p:nvPr/>
        </p:nvSpPr>
        <p:spPr bwMode="auto">
          <a:xfrm>
            <a:off x="196283" y="6308445"/>
            <a:ext cx="1927225" cy="386217"/>
          </a:xfrm>
          <a:prstGeom prst="rect">
            <a:avLst/>
          </a:prstGeom>
          <a:solidFill>
            <a:srgbClr val="FFCCFF"/>
          </a:solidFill>
          <a:ln w="9360">
            <a:solidFill>
              <a:srgbClr val="000000"/>
            </a:solidFill>
            <a:miter lim="800000"/>
            <a:headEnd/>
            <a:tailEnd/>
          </a:ln>
        </p:spPr>
        <p:txBody>
          <a:bodyPr lIns="90000" tIns="45000" rIns="90000" bIns="45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102000"/>
              </a:lnSpc>
              <a:buClr>
                <a:srgbClr val="000000"/>
              </a:buClr>
              <a:buSzPct val="100000"/>
              <a:buFont typeface="Times New Roman" panose="02020603050405020304" pitchFamily="18" charset="0"/>
              <a:buNone/>
            </a:pPr>
            <a:r>
              <a:rPr lang="fr-FR" altLang="fr-FR" sz="1600" dirty="0">
                <a:solidFill>
                  <a:srgbClr val="000000"/>
                </a:solidFill>
                <a:latin typeface="Calibri" panose="020F0502020204030204" pitchFamily="34" charset="0"/>
                <a:cs typeface="Arial Unicode MS" panose="020B0604020202020204" pitchFamily="34" charset="-128"/>
              </a:rPr>
              <a:t>LV3 rares (3h)</a:t>
            </a:r>
          </a:p>
        </p:txBody>
      </p:sp>
      <p:sp>
        <p:nvSpPr>
          <p:cNvPr id="6165" name="Rectangle 21"/>
          <p:cNvSpPr>
            <a:spLocks noChangeArrowheads="1"/>
          </p:cNvSpPr>
          <p:nvPr/>
        </p:nvSpPr>
        <p:spPr bwMode="auto">
          <a:xfrm>
            <a:off x="2670176" y="6096071"/>
            <a:ext cx="1960562" cy="401638"/>
          </a:xfrm>
          <a:prstGeom prst="rect">
            <a:avLst/>
          </a:prstGeom>
          <a:solidFill>
            <a:srgbClr val="CC66FF"/>
          </a:solidFill>
          <a:ln w="9360">
            <a:solidFill>
              <a:srgbClr val="000000"/>
            </a:solidFill>
            <a:miter lim="800000"/>
            <a:headEnd/>
            <a:tailEnd/>
          </a:ln>
        </p:spPr>
        <p:txBody>
          <a:bodyPr lIns="90000" tIns="60120" rIns="90000" bIns="45000"/>
          <a:lstStyle>
            <a:lvl1pPr>
              <a:tabLst>
                <a:tab pos="723900" algn="l"/>
              </a:tabLst>
              <a:defRPr>
                <a:solidFill>
                  <a:schemeClr val="tx1"/>
                </a:solidFill>
                <a:latin typeface="Arial" panose="020B0604020202020204" pitchFamily="34" charset="0"/>
                <a:ea typeface="MS Gothic" panose="020B0609070205080204" pitchFamily="49" charset="-128"/>
              </a:defRPr>
            </a:lvl1pPr>
            <a:lvl2pPr>
              <a:tabLst>
                <a:tab pos="723900" algn="l"/>
              </a:tabLst>
              <a:defRPr>
                <a:solidFill>
                  <a:schemeClr val="tx1"/>
                </a:solidFill>
                <a:latin typeface="Arial" panose="020B0604020202020204" pitchFamily="34" charset="0"/>
                <a:ea typeface="MS Gothic" panose="020B0609070205080204" pitchFamily="49" charset="-128"/>
              </a:defRPr>
            </a:lvl2pPr>
            <a:lvl3pPr>
              <a:tabLst>
                <a:tab pos="723900" algn="l"/>
              </a:tabLst>
              <a:defRPr>
                <a:solidFill>
                  <a:schemeClr val="tx1"/>
                </a:solidFill>
                <a:latin typeface="Arial" panose="020B0604020202020204" pitchFamily="34" charset="0"/>
                <a:ea typeface="MS Gothic" panose="020B0609070205080204" pitchFamily="49" charset="-128"/>
              </a:defRPr>
            </a:lvl3pPr>
            <a:lvl4pPr>
              <a:tabLst>
                <a:tab pos="723900" algn="l"/>
              </a:tabLst>
              <a:defRPr>
                <a:solidFill>
                  <a:schemeClr val="tx1"/>
                </a:solidFill>
                <a:latin typeface="Arial" panose="020B0604020202020204" pitchFamily="34" charset="0"/>
                <a:ea typeface="MS Gothic" panose="020B0609070205080204" pitchFamily="49" charset="-128"/>
              </a:defRPr>
            </a:lvl4pPr>
            <a:lvl5pPr>
              <a:tabLst>
                <a:tab pos="7239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101000"/>
              </a:lnSpc>
              <a:buClr>
                <a:srgbClr val="000000"/>
              </a:buClr>
              <a:buSzPct val="100000"/>
              <a:buFont typeface="Times New Roman" panose="02020603050405020304" pitchFamily="18" charset="0"/>
              <a:buNone/>
              <a:tabLst>
                <a:tab pos="0" algn="l"/>
                <a:tab pos="912813" algn="l"/>
                <a:tab pos="1827213" algn="l"/>
                <a:tab pos="2738438" algn="l"/>
                <a:tab pos="3652838" algn="l"/>
                <a:tab pos="4567238" algn="l"/>
                <a:tab pos="5481638" algn="l"/>
                <a:tab pos="6392863" algn="l"/>
                <a:tab pos="7307263" algn="l"/>
                <a:tab pos="8221663" algn="l"/>
                <a:tab pos="9136063" algn="l"/>
                <a:tab pos="10048875" algn="l"/>
              </a:tabLst>
            </a:pPr>
            <a:r>
              <a:rPr lang="fr-FR" altLang="fr-FR" sz="1600" dirty="0">
                <a:solidFill>
                  <a:srgbClr val="000000"/>
                </a:solidFill>
                <a:latin typeface="Calibri" panose="020F0502020204030204" pitchFamily="34" charset="0"/>
                <a:cs typeface="Arial Unicode MS" panose="020B0604020202020204" pitchFamily="34" charset="-128"/>
              </a:rPr>
              <a:t>EPS (5h)</a:t>
            </a:r>
          </a:p>
          <a:p>
            <a:pPr eaLnBrk="1" hangingPunct="1">
              <a:lnSpc>
                <a:spcPct val="95000"/>
              </a:lnSpc>
              <a:buClr>
                <a:srgbClr val="000000"/>
              </a:buClr>
              <a:buSzPct val="100000"/>
              <a:buFont typeface="Times New Roman" panose="02020603050405020304" pitchFamily="18" charset="0"/>
              <a:buNone/>
            </a:pPr>
            <a:endParaRPr lang="fr-FR" altLang="fr-FR" sz="2400" dirty="0">
              <a:solidFill>
                <a:srgbClr val="000000"/>
              </a:solidFill>
              <a:latin typeface="Times New Roman" panose="02020603050405020304" pitchFamily="18" charset="0"/>
              <a:cs typeface="Arial Unicode MS" panose="020B0604020202020204" pitchFamily="34" charset="-128"/>
            </a:endParaRPr>
          </a:p>
          <a:p>
            <a:pPr eaLnBrk="1" hangingPunct="1">
              <a:lnSpc>
                <a:spcPct val="101000"/>
              </a:lnSpc>
              <a:buClr>
                <a:srgbClr val="000000"/>
              </a:buClr>
              <a:buSzPct val="100000"/>
              <a:buFont typeface="Times New Roman" panose="02020603050405020304" pitchFamily="18" charset="0"/>
              <a:buNone/>
            </a:pPr>
            <a:endParaRPr lang="fr-FR" altLang="fr-FR" sz="1400" b="1" dirty="0">
              <a:solidFill>
                <a:srgbClr val="000000"/>
              </a:solidFill>
              <a:latin typeface="Tahoma" panose="020B0604030504040204" pitchFamily="34" charset="0"/>
              <a:cs typeface="Arial Unicode MS" panose="020B0604020202020204" pitchFamily="34" charset="-128"/>
            </a:endParaRPr>
          </a:p>
        </p:txBody>
      </p:sp>
      <p:sp>
        <p:nvSpPr>
          <p:cNvPr id="2" name="Rectangle 1"/>
          <p:cNvSpPr>
            <a:spLocks noChangeArrowheads="1"/>
          </p:cNvSpPr>
          <p:nvPr/>
        </p:nvSpPr>
        <p:spPr bwMode="auto">
          <a:xfrm>
            <a:off x="2305709" y="2837759"/>
            <a:ext cx="6898219" cy="3262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eaLnBrk="1" hangingPunct="1">
              <a:lnSpc>
                <a:spcPct val="95000"/>
              </a:lnSpc>
              <a:spcBef>
                <a:spcPts val="650"/>
              </a:spcBef>
              <a:buClr>
                <a:srgbClr val="0BD0D9"/>
              </a:buClr>
              <a:buSzPct val="45000"/>
              <a:buFont typeface="Times New Roman" panose="02020603050405020304" pitchFamily="18" charset="0"/>
              <a:buNone/>
            </a:pPr>
            <a:r>
              <a:rPr lang="fr-FR" altLang="fr-FR" sz="1600" dirty="0">
                <a:solidFill>
                  <a:srgbClr val="000000"/>
                </a:solidFill>
                <a:latin typeface="Calibri" panose="020F0502020204030204" pitchFamily="34" charset="0"/>
                <a:cs typeface="Arial Unicode MS" panose="020B0604020202020204" pitchFamily="34" charset="-128"/>
              </a:rPr>
              <a:t>Les élèves intéressés par les enseignements technologiques + 2 enseignements </a:t>
            </a:r>
          </a:p>
        </p:txBody>
      </p:sp>
      <p:sp>
        <p:nvSpPr>
          <p:cNvPr id="4" name="Rectangle 3"/>
          <p:cNvSpPr>
            <a:spLocks noChangeArrowheads="1"/>
          </p:cNvSpPr>
          <p:nvPr/>
        </p:nvSpPr>
        <p:spPr bwMode="auto">
          <a:xfrm>
            <a:off x="2462212" y="5359616"/>
            <a:ext cx="6275388" cy="3262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eaLnBrk="1" hangingPunct="1">
              <a:lnSpc>
                <a:spcPct val="95000"/>
              </a:lnSpc>
              <a:spcBef>
                <a:spcPts val="650"/>
              </a:spcBef>
            </a:pPr>
            <a:r>
              <a:rPr lang="fr-FR" altLang="fr-FR" sz="1600" dirty="0">
                <a:solidFill>
                  <a:srgbClr val="000000"/>
                </a:solidFill>
                <a:latin typeface="Calibri" panose="020F0502020204030204" pitchFamily="34" charset="0"/>
                <a:cs typeface="Arial Unicode MS" panose="020B0604020202020204" pitchFamily="34" charset="-128"/>
              </a:rPr>
              <a:t>Les élèves intéressés par le sport ou les arts 1 SEUL enseignement </a:t>
            </a:r>
          </a:p>
        </p:txBody>
      </p:sp>
      <p:sp>
        <p:nvSpPr>
          <p:cNvPr id="25" name="Rectangle 11"/>
          <p:cNvSpPr>
            <a:spLocks noChangeArrowheads="1"/>
          </p:cNvSpPr>
          <p:nvPr/>
        </p:nvSpPr>
        <p:spPr bwMode="auto">
          <a:xfrm>
            <a:off x="179512" y="3230840"/>
            <a:ext cx="1992313" cy="599051"/>
          </a:xfrm>
          <a:prstGeom prst="rect">
            <a:avLst/>
          </a:prstGeom>
          <a:solidFill>
            <a:srgbClr val="FFCCFF"/>
          </a:solidFill>
          <a:ln w="9360">
            <a:solidFill>
              <a:srgbClr val="000000"/>
            </a:solidFill>
            <a:miter lim="800000"/>
            <a:headEnd/>
            <a:tailEnd/>
          </a:ln>
        </p:spPr>
        <p:txBody>
          <a:bodyPr lIns="90000" tIns="45000" rIns="90000" bIns="45000"/>
          <a:lstStyle>
            <a:lvl1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101000"/>
              </a:lnSpc>
              <a:spcBef>
                <a:spcPts val="0"/>
              </a:spcBef>
              <a:buClr>
                <a:srgbClr val="000000"/>
              </a:buClr>
              <a:buSzPct val="100000"/>
              <a:tabLst>
                <a:tab pos="723900" algn="l"/>
              </a:tabLst>
            </a:pPr>
            <a:r>
              <a:rPr lang="fr-FR" altLang="fr-FR" sz="1500" dirty="0">
                <a:solidFill>
                  <a:srgbClr val="000000"/>
                </a:solidFill>
                <a:latin typeface="Calibri" panose="020F0502020204030204" pitchFamily="34" charset="0"/>
                <a:cs typeface="Arial Unicode MS" panose="020B0604020202020204" pitchFamily="34" charset="-128"/>
              </a:rPr>
              <a:t>Informatique et création numérique</a:t>
            </a:r>
          </a:p>
        </p:txBody>
      </p:sp>
      <p:sp>
        <p:nvSpPr>
          <p:cNvPr id="26" name="Rectangle 16"/>
          <p:cNvSpPr>
            <a:spLocks noChangeArrowheads="1"/>
          </p:cNvSpPr>
          <p:nvPr/>
        </p:nvSpPr>
        <p:spPr bwMode="auto">
          <a:xfrm>
            <a:off x="193111" y="4679858"/>
            <a:ext cx="1960563" cy="414338"/>
          </a:xfrm>
          <a:prstGeom prst="rect">
            <a:avLst/>
          </a:prstGeom>
          <a:solidFill>
            <a:srgbClr val="FFCCFF"/>
          </a:solidFill>
          <a:ln w="9360">
            <a:solidFill>
              <a:srgbClr val="000000"/>
            </a:solidFill>
            <a:miter lim="800000"/>
            <a:headEnd/>
            <a:tailEnd/>
          </a:ln>
        </p:spPr>
        <p:txBody>
          <a:bodyPr lIns="90000" tIns="60120" rIns="90000" bIns="45000"/>
          <a:lstStyle>
            <a:lvl1pPr>
              <a:tabLst>
                <a:tab pos="723900" algn="l"/>
              </a:tabLst>
              <a:defRPr>
                <a:solidFill>
                  <a:schemeClr val="tx1"/>
                </a:solidFill>
                <a:latin typeface="Arial" panose="020B0604020202020204" pitchFamily="34" charset="0"/>
                <a:ea typeface="MS Gothic" panose="020B0609070205080204" pitchFamily="49" charset="-128"/>
              </a:defRPr>
            </a:lvl1pPr>
            <a:lvl2pPr>
              <a:tabLst>
                <a:tab pos="723900" algn="l"/>
              </a:tabLst>
              <a:defRPr>
                <a:solidFill>
                  <a:schemeClr val="tx1"/>
                </a:solidFill>
                <a:latin typeface="Arial" panose="020B0604020202020204" pitchFamily="34" charset="0"/>
                <a:ea typeface="MS Gothic" panose="020B0609070205080204" pitchFamily="49" charset="-128"/>
              </a:defRPr>
            </a:lvl2pPr>
            <a:lvl3pPr>
              <a:tabLst>
                <a:tab pos="723900" algn="l"/>
              </a:tabLst>
              <a:defRPr>
                <a:solidFill>
                  <a:schemeClr val="tx1"/>
                </a:solidFill>
                <a:latin typeface="Arial" panose="020B0604020202020204" pitchFamily="34" charset="0"/>
                <a:ea typeface="MS Gothic" panose="020B0609070205080204" pitchFamily="49" charset="-128"/>
              </a:defRPr>
            </a:lvl3pPr>
            <a:lvl4pPr>
              <a:tabLst>
                <a:tab pos="723900" algn="l"/>
              </a:tabLst>
              <a:defRPr>
                <a:solidFill>
                  <a:schemeClr val="tx1"/>
                </a:solidFill>
                <a:latin typeface="Arial" panose="020B0604020202020204" pitchFamily="34" charset="0"/>
                <a:ea typeface="MS Gothic" panose="020B0609070205080204" pitchFamily="49" charset="-128"/>
              </a:defRPr>
            </a:lvl4pPr>
            <a:lvl5pPr>
              <a:tabLst>
                <a:tab pos="7239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101000"/>
              </a:lnSpc>
              <a:spcBef>
                <a:spcPts val="875"/>
              </a:spcBef>
              <a:buClr>
                <a:srgbClr val="000000"/>
              </a:buClr>
              <a:buSzPct val="100000"/>
              <a:buFont typeface="Times New Roman" panose="02020603050405020304" pitchFamily="18" charset="0"/>
              <a:buNone/>
            </a:pPr>
            <a:r>
              <a:rPr lang="fr-FR" altLang="fr-FR" sz="1600" dirty="0">
                <a:solidFill>
                  <a:srgbClr val="000000"/>
                </a:solidFill>
                <a:latin typeface="Calibri" panose="020F0502020204030204" pitchFamily="34" charset="0"/>
                <a:cs typeface="Arial Unicode MS" panose="020B0604020202020204" pitchFamily="34" charset="-128"/>
              </a:rPr>
              <a:t>Littérature et société</a:t>
            </a:r>
          </a:p>
          <a:p>
            <a:pPr eaLnBrk="1" hangingPunct="1">
              <a:lnSpc>
                <a:spcPct val="101000"/>
              </a:lnSpc>
              <a:buClr>
                <a:srgbClr val="000000"/>
              </a:buClr>
              <a:buSzPct val="100000"/>
              <a:buFont typeface="Times New Roman" panose="02020603050405020304" pitchFamily="18" charset="0"/>
              <a:buNone/>
            </a:pPr>
            <a:endParaRPr lang="fr-FR" altLang="fr-FR" sz="1400" b="1" dirty="0">
              <a:solidFill>
                <a:srgbClr val="000000"/>
              </a:solidFill>
              <a:latin typeface="Tahoma" panose="020B0604030504040204" pitchFamily="34" charset="0"/>
              <a:cs typeface="Arial Unicode MS" panose="020B0604020202020204" pitchFamily="34" charset="-128"/>
            </a:endParaRPr>
          </a:p>
        </p:txBody>
      </p:sp>
      <p:sp>
        <p:nvSpPr>
          <p:cNvPr id="27" name="Rectangle 2"/>
          <p:cNvSpPr>
            <a:spLocks noChangeArrowheads="1"/>
          </p:cNvSpPr>
          <p:nvPr/>
        </p:nvSpPr>
        <p:spPr bwMode="auto">
          <a:xfrm>
            <a:off x="479425" y="2056825"/>
            <a:ext cx="7878763" cy="4811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360">
                <a:solidFill>
                  <a:srgbClr val="000000"/>
                </a:solidFill>
                <a:round/>
                <a:headEnd/>
                <a:tailEnd/>
              </a14:hiddenLine>
            </a:ext>
          </a:extLst>
        </p:spPr>
        <p:txBody>
          <a:bodyPr lIns="90000" tIns="45000" rIns="90000" bIns="45000"/>
          <a:lstStyle>
            <a:lvl1pPr marL="263525" indent="-263525">
              <a:tabLst>
                <a:tab pos="1168400" algn="l"/>
                <a:tab pos="2082800" algn="l"/>
                <a:tab pos="2997200" algn="l"/>
                <a:tab pos="3911600" algn="l"/>
                <a:tab pos="4826000" algn="l"/>
                <a:tab pos="5740400" algn="l"/>
                <a:tab pos="6654800" algn="l"/>
                <a:tab pos="7569200" algn="l"/>
                <a:tab pos="8483600" algn="l"/>
                <a:tab pos="9398000" algn="l"/>
                <a:tab pos="10312400" algn="l"/>
              </a:tabLst>
              <a:defRPr>
                <a:solidFill>
                  <a:schemeClr val="tx1"/>
                </a:solidFill>
                <a:latin typeface="Arial" panose="020B0604020202020204" pitchFamily="34" charset="0"/>
                <a:ea typeface="MS Gothic" panose="020B0609070205080204" pitchFamily="49" charset="-128"/>
              </a:defRPr>
            </a:lvl1pPr>
            <a:lvl2pPr>
              <a:tabLst>
                <a:tab pos="1168400" algn="l"/>
                <a:tab pos="2082800" algn="l"/>
                <a:tab pos="2997200" algn="l"/>
                <a:tab pos="3911600" algn="l"/>
                <a:tab pos="4826000" algn="l"/>
                <a:tab pos="5740400" algn="l"/>
                <a:tab pos="6654800" algn="l"/>
                <a:tab pos="7569200" algn="l"/>
                <a:tab pos="8483600" algn="l"/>
                <a:tab pos="9398000" algn="l"/>
                <a:tab pos="10312400" algn="l"/>
              </a:tabLst>
              <a:defRPr>
                <a:solidFill>
                  <a:schemeClr val="tx1"/>
                </a:solidFill>
                <a:latin typeface="Arial" panose="020B0604020202020204" pitchFamily="34" charset="0"/>
                <a:ea typeface="MS Gothic" panose="020B0609070205080204" pitchFamily="49" charset="-128"/>
              </a:defRPr>
            </a:lvl2pPr>
            <a:lvl3pPr>
              <a:tabLst>
                <a:tab pos="1168400" algn="l"/>
                <a:tab pos="2082800" algn="l"/>
                <a:tab pos="2997200" algn="l"/>
                <a:tab pos="3911600" algn="l"/>
                <a:tab pos="4826000" algn="l"/>
                <a:tab pos="5740400" algn="l"/>
                <a:tab pos="6654800" algn="l"/>
                <a:tab pos="7569200" algn="l"/>
                <a:tab pos="8483600" algn="l"/>
                <a:tab pos="9398000" algn="l"/>
                <a:tab pos="10312400" algn="l"/>
              </a:tabLst>
              <a:defRPr>
                <a:solidFill>
                  <a:schemeClr val="tx1"/>
                </a:solidFill>
                <a:latin typeface="Arial" panose="020B0604020202020204" pitchFamily="34" charset="0"/>
                <a:ea typeface="MS Gothic" panose="020B0609070205080204" pitchFamily="49" charset="-128"/>
              </a:defRPr>
            </a:lvl3pPr>
            <a:lvl4pPr>
              <a:tabLst>
                <a:tab pos="1168400" algn="l"/>
                <a:tab pos="2082800" algn="l"/>
                <a:tab pos="2997200" algn="l"/>
                <a:tab pos="3911600" algn="l"/>
                <a:tab pos="4826000" algn="l"/>
                <a:tab pos="5740400" algn="l"/>
                <a:tab pos="6654800" algn="l"/>
                <a:tab pos="7569200" algn="l"/>
                <a:tab pos="8483600" algn="l"/>
                <a:tab pos="9398000" algn="l"/>
                <a:tab pos="10312400" algn="l"/>
              </a:tabLst>
              <a:defRPr>
                <a:solidFill>
                  <a:schemeClr val="tx1"/>
                </a:solidFill>
                <a:latin typeface="Arial" panose="020B0604020202020204" pitchFamily="34" charset="0"/>
                <a:ea typeface="MS Gothic" panose="020B0609070205080204" pitchFamily="49" charset="-128"/>
              </a:defRPr>
            </a:lvl4pPr>
            <a:lvl5pPr>
              <a:tabLst>
                <a:tab pos="1168400" algn="l"/>
                <a:tab pos="2082800" algn="l"/>
                <a:tab pos="2997200" algn="l"/>
                <a:tab pos="3911600" algn="l"/>
                <a:tab pos="4826000" algn="l"/>
                <a:tab pos="5740400" algn="l"/>
                <a:tab pos="6654800" algn="l"/>
                <a:tab pos="7569200" algn="l"/>
                <a:tab pos="8483600" algn="l"/>
                <a:tab pos="9398000" algn="l"/>
                <a:tab pos="103124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1168400" algn="l"/>
                <a:tab pos="2082800" algn="l"/>
                <a:tab pos="2997200" algn="l"/>
                <a:tab pos="3911600" algn="l"/>
                <a:tab pos="4826000" algn="l"/>
                <a:tab pos="5740400" algn="l"/>
                <a:tab pos="6654800" algn="l"/>
                <a:tab pos="7569200" algn="l"/>
                <a:tab pos="8483600" algn="l"/>
                <a:tab pos="9398000" algn="l"/>
                <a:tab pos="103124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1168400" algn="l"/>
                <a:tab pos="2082800" algn="l"/>
                <a:tab pos="2997200" algn="l"/>
                <a:tab pos="3911600" algn="l"/>
                <a:tab pos="4826000" algn="l"/>
                <a:tab pos="5740400" algn="l"/>
                <a:tab pos="6654800" algn="l"/>
                <a:tab pos="7569200" algn="l"/>
                <a:tab pos="8483600" algn="l"/>
                <a:tab pos="9398000" algn="l"/>
                <a:tab pos="103124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1168400" algn="l"/>
                <a:tab pos="2082800" algn="l"/>
                <a:tab pos="2997200" algn="l"/>
                <a:tab pos="3911600" algn="l"/>
                <a:tab pos="4826000" algn="l"/>
                <a:tab pos="5740400" algn="l"/>
                <a:tab pos="6654800" algn="l"/>
                <a:tab pos="7569200" algn="l"/>
                <a:tab pos="8483600" algn="l"/>
                <a:tab pos="9398000" algn="l"/>
                <a:tab pos="103124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1168400" algn="l"/>
                <a:tab pos="2082800" algn="l"/>
                <a:tab pos="2997200" algn="l"/>
                <a:tab pos="3911600" algn="l"/>
                <a:tab pos="4826000" algn="l"/>
                <a:tab pos="5740400" algn="l"/>
                <a:tab pos="6654800" algn="l"/>
                <a:tab pos="7569200" algn="l"/>
                <a:tab pos="8483600" algn="l"/>
                <a:tab pos="9398000" algn="l"/>
                <a:tab pos="10312400" algn="l"/>
              </a:tabLst>
              <a:defRPr>
                <a:solidFill>
                  <a:schemeClr val="tx1"/>
                </a:solidFill>
                <a:latin typeface="Arial" panose="020B0604020202020204" pitchFamily="34" charset="0"/>
                <a:ea typeface="MS Gothic" panose="020B0609070205080204" pitchFamily="49" charset="-128"/>
              </a:defRPr>
            </a:lvl9pPr>
          </a:lstStyle>
          <a:p>
            <a:pPr eaLnBrk="1" hangingPunct="1">
              <a:lnSpc>
                <a:spcPct val="102000"/>
              </a:lnSpc>
              <a:spcBef>
                <a:spcPts val="600"/>
              </a:spcBef>
              <a:buClr>
                <a:srgbClr val="0BD0D9"/>
              </a:buClr>
              <a:buSzPct val="95000"/>
              <a:buFont typeface="Wingdings 2" panose="05020102010507070707" pitchFamily="18" charset="2"/>
              <a:buChar char=""/>
            </a:pPr>
            <a:r>
              <a:rPr lang="fr-FR" altLang="fr-FR" dirty="0">
                <a:solidFill>
                  <a:srgbClr val="000000"/>
                </a:solidFill>
                <a:latin typeface="Calibri" panose="020F0502020204030204" pitchFamily="34" charset="0"/>
                <a:cs typeface="Arial Unicode MS" panose="020B0604020202020204" pitchFamily="34" charset="-128"/>
              </a:rPr>
              <a:t>ET un second parmi : </a:t>
            </a:r>
            <a:r>
              <a:rPr lang="fr-FR" altLang="fr-FR" dirty="0" smtClean="0">
                <a:solidFill>
                  <a:srgbClr val="000000"/>
                </a:solidFill>
                <a:latin typeface="Calibri" panose="020F0502020204030204" pitchFamily="34" charset="0"/>
                <a:cs typeface="Arial Unicode MS" panose="020B0604020202020204" pitchFamily="34" charset="-128"/>
              </a:rPr>
              <a:t>(</a:t>
            </a:r>
            <a:r>
              <a:rPr lang="fr-FR" altLang="fr-FR" dirty="0" smtClean="0">
                <a:solidFill>
                  <a:srgbClr val="FF0000"/>
                </a:solidFill>
                <a:latin typeface="Calibri" panose="020F0502020204030204" pitchFamily="34" charset="0"/>
                <a:cs typeface="Arial Unicode MS" panose="020B0604020202020204" pitchFamily="34" charset="-128"/>
              </a:rPr>
              <a:t>* </a:t>
            </a:r>
            <a:r>
              <a:rPr lang="fr-FR" altLang="fr-FR" dirty="0" smtClean="0">
                <a:latin typeface="Calibri" panose="020F0502020204030204" pitchFamily="34" charset="0"/>
                <a:cs typeface="Arial Unicode MS" panose="020B0604020202020204" pitchFamily="34" charset="-128"/>
              </a:rPr>
              <a:t>+</a:t>
            </a:r>
            <a:r>
              <a:rPr lang="fr-FR" altLang="fr-FR" dirty="0" smtClean="0">
                <a:solidFill>
                  <a:srgbClr val="FF0000"/>
                </a:solidFill>
                <a:latin typeface="Calibri" panose="020F0502020204030204" pitchFamily="34" charset="0"/>
                <a:cs typeface="Arial Unicode MS" panose="020B0604020202020204" pitchFamily="34" charset="-128"/>
              </a:rPr>
              <a:t> </a:t>
            </a:r>
            <a:r>
              <a:rPr lang="fr-FR" altLang="fr-FR" dirty="0" smtClean="0">
                <a:solidFill>
                  <a:srgbClr val="000000"/>
                </a:solidFill>
                <a:latin typeface="Calibri" panose="020F0502020204030204" pitchFamily="34" charset="0"/>
                <a:cs typeface="Arial Unicode MS" panose="020B0604020202020204" pitchFamily="34" charset="-128"/>
              </a:rPr>
              <a:t> </a:t>
            </a:r>
            <a:r>
              <a:rPr lang="fr-FR" altLang="fr-FR" dirty="0">
                <a:solidFill>
                  <a:srgbClr val="000000"/>
                </a:solidFill>
                <a:latin typeface="Calibri" panose="020F0502020204030204" pitchFamily="34" charset="0"/>
                <a:cs typeface="Arial Unicode MS" panose="020B0604020202020204" pitchFamily="34" charset="-128"/>
              </a:rPr>
              <a:t>le second enseignement </a:t>
            </a:r>
            <a:r>
              <a:rPr lang="fr-FR" altLang="fr-FR" dirty="0" smtClean="0">
                <a:solidFill>
                  <a:srgbClr val="000000"/>
                </a:solidFill>
                <a:latin typeface="Calibri" panose="020F0502020204030204" pitchFamily="34" charset="0"/>
                <a:cs typeface="Arial Unicode MS" panose="020B0604020202020204" pitchFamily="34" charset="-128"/>
              </a:rPr>
              <a:t>économique):</a:t>
            </a:r>
            <a:endParaRPr lang="fr-FR" altLang="fr-FR" dirty="0">
              <a:solidFill>
                <a:srgbClr val="000000"/>
              </a:solidFill>
              <a:latin typeface="Calibri" panose="020F0502020204030204" pitchFamily="34" charset="0"/>
              <a:cs typeface="Arial Unicode MS" panose="020B0604020202020204" pitchFamily="34" charset="-128"/>
            </a:endParaRPr>
          </a:p>
          <a:p>
            <a:pPr marL="0" indent="0" eaLnBrk="1" hangingPunct="1">
              <a:lnSpc>
                <a:spcPct val="102000"/>
              </a:lnSpc>
              <a:spcBef>
                <a:spcPts val="600"/>
              </a:spcBef>
              <a:buClr>
                <a:srgbClr val="0BD0D9"/>
              </a:buClr>
              <a:buSzPct val="95000"/>
            </a:pPr>
            <a:endParaRPr lang="fr-FR" altLang="fr-FR" dirty="0">
              <a:solidFill>
                <a:srgbClr val="000000"/>
              </a:solidFill>
              <a:latin typeface="Baskerville Old Face" panose="02020602080505020303" pitchFamily="18" charset="0"/>
              <a:ea typeface="Microsoft YaHei" panose="020B0503020204020204" pitchFamily="34" charset="-122"/>
            </a:endParaRPr>
          </a:p>
        </p:txBody>
      </p:sp>
    </p:spTree>
    <p:extLst>
      <p:ext uri="{BB962C8B-B14F-4D97-AF65-F5344CB8AC3E}">
        <p14:creationId xmlns:p14="http://schemas.microsoft.com/office/powerpoint/2010/main" xmlns="" val="79828992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mph" presetSubtype="1" nodeType="withEffect">
                                  <p:stCondLst>
                                    <p:cond delay="0"/>
                                  </p:stCondLst>
                                  <p:childTnLst>
                                    <p:set>
                                      <p:cBhvr>
                                        <p:cTn id="8" dur="indefinite"/>
                                        <p:tgtEl>
                                          <p:spTgt spid="6154"/>
                                        </p:tgtEl>
                                        <p:attrNameLst>
                                          <p:attrName>fillcolor</p:attrName>
                                        </p:attrNameLst>
                                      </p:cBhvr>
                                      <p:to>
                                        <p:clrVal>
                                          <a:srgbClr val="CC3300"/>
                                        </p:clrVal>
                                      </p:to>
                                    </p:set>
                                    <p:set>
                                      <p:cBhvr>
                                        <p:cTn id="9" dur="indefinite"/>
                                        <p:tgtEl>
                                          <p:spTgt spid="6154"/>
                                        </p:tgtEl>
                                        <p:attrNameLst>
                                          <p:attrName>fill.type</p:attrName>
                                        </p:attrNameLst>
                                      </p:cBhvr>
                                      <p:to>
                                        <p:strVal val="solid"/>
                                      </p:to>
                                    </p:set>
                                    <p:set>
                                      <p:cBhvr>
                                        <p:cTn id="10" dur="indefinite"/>
                                        <p:tgtEl>
                                          <p:spTgt spid="6154"/>
                                        </p:tgtEl>
                                        <p:attrNameLst>
                                          <p:attrName>fill.on</p:attrName>
                                        </p:attrNameLst>
                                      </p:cBhvr>
                                      <p:to>
                                        <p:strVal val="true"/>
                                      </p:to>
                                    </p:set>
                                  </p:childTnLst>
                                </p:cTn>
                              </p:par>
                              <p:par>
                                <p:cTn id="11" presetID="1" presetClass="emph" presetSubtype="1" nodeType="withEffect">
                                  <p:stCondLst>
                                    <p:cond delay="0"/>
                                  </p:stCondLst>
                                  <p:childTnLst>
                                    <p:set>
                                      <p:cBhvr>
                                        <p:cTn id="12" dur="indefinite"/>
                                        <p:tgtEl>
                                          <p:spTgt spid="6152"/>
                                        </p:tgtEl>
                                        <p:attrNameLst>
                                          <p:attrName>fillcolor</p:attrName>
                                        </p:attrNameLst>
                                      </p:cBhvr>
                                      <p:to>
                                        <p:clrVal>
                                          <a:srgbClr val="CC3300"/>
                                        </p:clrVal>
                                      </p:to>
                                    </p:set>
                                    <p:set>
                                      <p:cBhvr>
                                        <p:cTn id="13" dur="indefinite"/>
                                        <p:tgtEl>
                                          <p:spTgt spid="6152"/>
                                        </p:tgtEl>
                                        <p:attrNameLst>
                                          <p:attrName>fill.type</p:attrName>
                                        </p:attrNameLst>
                                      </p:cBhvr>
                                      <p:to>
                                        <p:strVal val="solid"/>
                                      </p:to>
                                    </p:set>
                                    <p:set>
                                      <p:cBhvr>
                                        <p:cTn id="14" dur="indefinite"/>
                                        <p:tgtEl>
                                          <p:spTgt spid="6152"/>
                                        </p:tgtEl>
                                        <p:attrNameLst>
                                          <p:attrName>fill.on</p:attrName>
                                        </p:attrNameLst>
                                      </p:cBhvr>
                                      <p:to>
                                        <p:strVal val="true"/>
                                      </p:to>
                                    </p:set>
                                  </p:childTnLst>
                                </p:cTn>
                              </p:par>
                            </p:childTnLst>
                          </p:cTn>
                        </p:par>
                        <p:par>
                          <p:cTn id="15" fill="hold">
                            <p:stCondLst>
                              <p:cond delay="0"/>
                            </p:stCondLst>
                            <p:childTnLst>
                              <p:par>
                                <p:cTn id="16" presetID="1" presetClass="emph" presetSubtype="1" nodeType="afterEffect">
                                  <p:stCondLst>
                                    <p:cond delay="0"/>
                                  </p:stCondLst>
                                  <p:childTnLst>
                                    <p:set>
                                      <p:cBhvr>
                                        <p:cTn id="17" dur="indefinite"/>
                                        <p:tgtEl>
                                          <p:spTgt spid="6153"/>
                                        </p:tgtEl>
                                        <p:attrNameLst>
                                          <p:attrName>fillcolor</p:attrName>
                                        </p:attrNameLst>
                                      </p:cBhvr>
                                      <p:to>
                                        <p:clrVal>
                                          <a:srgbClr val="CC3300"/>
                                        </p:clrVal>
                                      </p:to>
                                    </p:set>
                                    <p:set>
                                      <p:cBhvr>
                                        <p:cTn id="18" dur="indefinite"/>
                                        <p:tgtEl>
                                          <p:spTgt spid="6153"/>
                                        </p:tgtEl>
                                        <p:attrNameLst>
                                          <p:attrName>fill.type</p:attrName>
                                        </p:attrNameLst>
                                      </p:cBhvr>
                                      <p:to>
                                        <p:strVal val="solid"/>
                                      </p:to>
                                    </p:set>
                                    <p:set>
                                      <p:cBhvr>
                                        <p:cTn id="19" dur="indefinite"/>
                                        <p:tgtEl>
                                          <p:spTgt spid="6153"/>
                                        </p:tgtEl>
                                        <p:attrNameLst>
                                          <p:attrName>fill.on</p:attrName>
                                        </p:attrNameLst>
                                      </p:cBhvr>
                                      <p:to>
                                        <p:strVal val="true"/>
                                      </p:to>
                                    </p:set>
                                  </p:childTnLst>
                                </p:cTn>
                              </p:par>
                              <p:par>
                                <p:cTn id="20" presetID="1" presetClass="emph" presetSubtype="1" nodeType="withEffect">
                                  <p:stCondLst>
                                    <p:cond delay="0"/>
                                  </p:stCondLst>
                                  <p:childTnLst>
                                    <p:set>
                                      <p:cBhvr>
                                        <p:cTn id="21" dur="indefinite"/>
                                        <p:tgtEl>
                                          <p:spTgt spid="6151"/>
                                        </p:tgtEl>
                                        <p:attrNameLst>
                                          <p:attrName>fillcolor</p:attrName>
                                        </p:attrNameLst>
                                      </p:cBhvr>
                                      <p:to>
                                        <p:clrVal>
                                          <a:srgbClr val="CC3300"/>
                                        </p:clrVal>
                                      </p:to>
                                    </p:set>
                                    <p:set>
                                      <p:cBhvr>
                                        <p:cTn id="22" dur="indefinite"/>
                                        <p:tgtEl>
                                          <p:spTgt spid="6151"/>
                                        </p:tgtEl>
                                        <p:attrNameLst>
                                          <p:attrName>fill.type</p:attrName>
                                        </p:attrNameLst>
                                      </p:cBhvr>
                                      <p:to>
                                        <p:strVal val="solid"/>
                                      </p:to>
                                    </p:set>
                                    <p:set>
                                      <p:cBhvr>
                                        <p:cTn id="23" dur="indefinite"/>
                                        <p:tgtEl>
                                          <p:spTgt spid="6151"/>
                                        </p:tgtEl>
                                        <p:attrNameLst>
                                          <p:attrName>fill.on</p:attrName>
                                        </p:attrNameLst>
                                      </p:cBhvr>
                                      <p:to>
                                        <p:strVal val="true"/>
                                      </p:to>
                                    </p:set>
                                  </p:childTnLst>
                                </p:cTn>
                              </p:par>
                            </p:childTnLst>
                          </p:cTn>
                        </p:par>
                        <p:par>
                          <p:cTn id="24" fill="hold">
                            <p:stCondLst>
                              <p:cond delay="0"/>
                            </p:stCondLst>
                            <p:childTnLst>
                              <p:par>
                                <p:cTn id="25" presetID="1" presetClass="emph" presetSubtype="1" nodeType="afterEffect">
                                  <p:stCondLst>
                                    <p:cond delay="0"/>
                                  </p:stCondLst>
                                  <p:childTnLst>
                                    <p:set>
                                      <p:cBhvr>
                                        <p:cTn id="26" dur="indefinite"/>
                                        <p:tgtEl>
                                          <p:spTgt spid="6150"/>
                                        </p:tgtEl>
                                        <p:attrNameLst>
                                          <p:attrName>fillcolor</p:attrName>
                                        </p:attrNameLst>
                                      </p:cBhvr>
                                      <p:to>
                                        <p:clrVal>
                                          <a:srgbClr val="CC3300"/>
                                        </p:clrVal>
                                      </p:to>
                                    </p:set>
                                    <p:set>
                                      <p:cBhvr>
                                        <p:cTn id="27" dur="indefinite"/>
                                        <p:tgtEl>
                                          <p:spTgt spid="6150"/>
                                        </p:tgtEl>
                                        <p:attrNameLst>
                                          <p:attrName>fill.type</p:attrName>
                                        </p:attrNameLst>
                                      </p:cBhvr>
                                      <p:to>
                                        <p:strVal val="solid"/>
                                      </p:to>
                                    </p:set>
                                    <p:set>
                                      <p:cBhvr>
                                        <p:cTn id="28" dur="indefinite"/>
                                        <p:tgtEl>
                                          <p:spTgt spid="6150"/>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16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15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15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mph" presetSubtype="1" nodeType="clickEffect">
                                  <p:stCondLst>
                                    <p:cond delay="0"/>
                                  </p:stCondLst>
                                  <p:childTnLst>
                                    <p:set>
                                      <p:cBhvr>
                                        <p:cTn id="42" dur="indefinite"/>
                                        <p:tgtEl>
                                          <p:spTgt spid="6164"/>
                                        </p:tgtEl>
                                        <p:attrNameLst>
                                          <p:attrName>fillcolor</p:attrName>
                                        </p:attrNameLst>
                                      </p:cBhvr>
                                      <p:to>
                                        <p:clrVal>
                                          <a:srgbClr val="3366FF"/>
                                        </p:clrVal>
                                      </p:to>
                                    </p:set>
                                    <p:set>
                                      <p:cBhvr>
                                        <p:cTn id="43" dur="indefinite"/>
                                        <p:tgtEl>
                                          <p:spTgt spid="6164"/>
                                        </p:tgtEl>
                                        <p:attrNameLst>
                                          <p:attrName>fill.type</p:attrName>
                                        </p:attrNameLst>
                                      </p:cBhvr>
                                      <p:to>
                                        <p:strVal val="solid"/>
                                      </p:to>
                                    </p:set>
                                    <p:set>
                                      <p:cBhvr>
                                        <p:cTn id="44" dur="indefinite"/>
                                        <p:tgtEl>
                                          <p:spTgt spid="6164"/>
                                        </p:tgtEl>
                                        <p:attrNameLst>
                                          <p:attrName>fill.on</p:attrName>
                                        </p:attrNameLst>
                                      </p:cBhvr>
                                      <p:to>
                                        <p:strVal val="true"/>
                                      </p:to>
                                    </p:set>
                                  </p:childTnLst>
                                </p:cTn>
                              </p:par>
                              <p:par>
                                <p:cTn id="45" presetID="1" presetClass="emph" presetSubtype="1" nodeType="withEffect">
                                  <p:stCondLst>
                                    <p:cond delay="0"/>
                                  </p:stCondLst>
                                  <p:childTnLst>
                                    <p:set>
                                      <p:cBhvr>
                                        <p:cTn id="46" dur="indefinite"/>
                                        <p:tgtEl>
                                          <p:spTgt spid="6165"/>
                                        </p:tgtEl>
                                        <p:attrNameLst>
                                          <p:attrName>fillcolor</p:attrName>
                                        </p:attrNameLst>
                                      </p:cBhvr>
                                      <p:to>
                                        <p:clrVal>
                                          <a:srgbClr val="3366FF"/>
                                        </p:clrVal>
                                      </p:to>
                                    </p:set>
                                    <p:set>
                                      <p:cBhvr>
                                        <p:cTn id="47" dur="indefinite"/>
                                        <p:tgtEl>
                                          <p:spTgt spid="6165"/>
                                        </p:tgtEl>
                                        <p:attrNameLst>
                                          <p:attrName>fill.type</p:attrName>
                                        </p:attrNameLst>
                                      </p:cBhvr>
                                      <p:to>
                                        <p:strVal val="solid"/>
                                      </p:to>
                                    </p:set>
                                    <p:set>
                                      <p:cBhvr>
                                        <p:cTn id="48" dur="indefinite"/>
                                        <p:tgtEl>
                                          <p:spTgt spid="6165"/>
                                        </p:tgtEl>
                                        <p:attrNameLst>
                                          <p:attrName>fill.on</p:attrName>
                                        </p:attrNameLst>
                                      </p:cBhvr>
                                      <p:to>
                                        <p:strVal val="true"/>
                                      </p:to>
                                    </p:set>
                                  </p:childTnLst>
                                </p:cTn>
                              </p:par>
                              <p:par>
                                <p:cTn id="49" presetID="1" presetClass="emph" presetSubtype="1" nodeType="withEffect">
                                  <p:stCondLst>
                                    <p:cond delay="0"/>
                                  </p:stCondLst>
                                  <p:childTnLst>
                                    <p:set>
                                      <p:cBhvr>
                                        <p:cTn id="50" dur="indefinite"/>
                                        <p:tgtEl>
                                          <p:spTgt spid="6159"/>
                                        </p:tgtEl>
                                        <p:attrNameLst>
                                          <p:attrName>fillcolor</p:attrName>
                                        </p:attrNameLst>
                                      </p:cBhvr>
                                      <p:to>
                                        <p:clrVal>
                                          <a:srgbClr val="3366FF"/>
                                        </p:clrVal>
                                      </p:to>
                                    </p:set>
                                    <p:set>
                                      <p:cBhvr>
                                        <p:cTn id="51" dur="indefinite"/>
                                        <p:tgtEl>
                                          <p:spTgt spid="6159"/>
                                        </p:tgtEl>
                                        <p:attrNameLst>
                                          <p:attrName>fill.type</p:attrName>
                                        </p:attrNameLst>
                                      </p:cBhvr>
                                      <p:to>
                                        <p:strVal val="solid"/>
                                      </p:to>
                                    </p:set>
                                    <p:set>
                                      <p:cBhvr>
                                        <p:cTn id="52" dur="indefinite"/>
                                        <p:tgtEl>
                                          <p:spTgt spid="6159"/>
                                        </p:tgtEl>
                                        <p:attrNameLst>
                                          <p:attrName>fill.on</p:attrName>
                                        </p:attrNameLst>
                                      </p:cBhvr>
                                      <p:to>
                                        <p:strVal val="true"/>
                                      </p:to>
                                    </p:set>
                                  </p:childTnLst>
                                </p:cTn>
                              </p:par>
                              <p:par>
                                <p:cTn id="53" presetID="1" presetClass="emph" presetSubtype="1" nodeType="withEffect">
                                  <p:stCondLst>
                                    <p:cond delay="0"/>
                                  </p:stCondLst>
                                  <p:childTnLst>
                                    <p:set>
                                      <p:cBhvr>
                                        <p:cTn id="54" dur="indefinite"/>
                                        <p:tgtEl>
                                          <p:spTgt spid="6158"/>
                                        </p:tgtEl>
                                        <p:attrNameLst>
                                          <p:attrName>fillcolor</p:attrName>
                                        </p:attrNameLst>
                                      </p:cBhvr>
                                      <p:to>
                                        <p:clrVal>
                                          <a:srgbClr val="3366FF"/>
                                        </p:clrVal>
                                      </p:to>
                                    </p:set>
                                    <p:set>
                                      <p:cBhvr>
                                        <p:cTn id="55" dur="indefinite"/>
                                        <p:tgtEl>
                                          <p:spTgt spid="6158"/>
                                        </p:tgtEl>
                                        <p:attrNameLst>
                                          <p:attrName>fill.type</p:attrName>
                                        </p:attrNameLst>
                                      </p:cBhvr>
                                      <p:to>
                                        <p:strVal val="solid"/>
                                      </p:to>
                                    </p:set>
                                    <p:set>
                                      <p:cBhvr>
                                        <p:cTn id="56" dur="indefinite"/>
                                        <p:tgtEl>
                                          <p:spTgt spid="6158"/>
                                        </p:tgtEl>
                                        <p:attrNameLst>
                                          <p:attrName>fill.on</p:attrName>
                                        </p:attrNameLst>
                                      </p:cBhvr>
                                      <p:to>
                                        <p:strVal val="true"/>
                                      </p:to>
                                    </p:set>
                                  </p:childTnLst>
                                </p:cTn>
                              </p:par>
                              <p:par>
                                <p:cTn id="57" presetID="1" presetClass="emph" presetSubtype="1" nodeType="withEffect">
                                  <p:stCondLst>
                                    <p:cond delay="0"/>
                                  </p:stCondLst>
                                  <p:childTnLst>
                                    <p:set>
                                      <p:cBhvr>
                                        <p:cTn id="58" dur="indefinite"/>
                                        <p:tgtEl>
                                          <p:spTgt spid="6163"/>
                                        </p:tgtEl>
                                        <p:attrNameLst>
                                          <p:attrName>fillcolor</p:attrName>
                                        </p:attrNameLst>
                                      </p:cBhvr>
                                      <p:to>
                                        <p:clrVal>
                                          <a:srgbClr val="3366FF"/>
                                        </p:clrVal>
                                      </p:to>
                                    </p:set>
                                    <p:set>
                                      <p:cBhvr>
                                        <p:cTn id="59" dur="indefinite"/>
                                        <p:tgtEl>
                                          <p:spTgt spid="6163"/>
                                        </p:tgtEl>
                                        <p:attrNameLst>
                                          <p:attrName>fill.type</p:attrName>
                                        </p:attrNameLst>
                                      </p:cBhvr>
                                      <p:to>
                                        <p:strVal val="solid"/>
                                      </p:to>
                                    </p:set>
                                    <p:set>
                                      <p:cBhvr>
                                        <p:cTn id="60" dur="indefinite"/>
                                        <p:tgtEl>
                                          <p:spTgt spid="616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animBg="1"/>
      <p:bldP spid="6159" grpId="0" animBg="1"/>
      <p:bldP spid="616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1403350" y="260350"/>
            <a:ext cx="5894388" cy="3806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89924" tIns="46761" rIns="89924" bIns="46761">
            <a:spAutoFit/>
          </a:bodyPr>
          <a:lstStyle>
            <a:lvl1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a:lnSpc>
                <a:spcPct val="93000"/>
              </a:lnSpc>
              <a:buClr>
                <a:srgbClr val="000000"/>
              </a:buClr>
              <a:buSzPct val="100000"/>
              <a:buFont typeface="Times New Roman" panose="02020603050405020304" pitchFamily="18" charset="0"/>
              <a:buNone/>
            </a:pPr>
            <a:r>
              <a:rPr lang="en-GB" altLang="fr-FR" sz="2000" b="1" u="sng" dirty="0">
                <a:solidFill>
                  <a:srgbClr val="000000"/>
                </a:solidFill>
              </a:rPr>
              <a:t>Les Bacs Généraux</a:t>
            </a:r>
          </a:p>
        </p:txBody>
      </p:sp>
      <p:sp>
        <p:nvSpPr>
          <p:cNvPr id="11267" name="Rectangle 4"/>
          <p:cNvSpPr>
            <a:spLocks noChangeArrowheads="1"/>
          </p:cNvSpPr>
          <p:nvPr/>
        </p:nvSpPr>
        <p:spPr bwMode="auto">
          <a:xfrm>
            <a:off x="987164" y="684744"/>
            <a:ext cx="6260678" cy="2441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square" lIns="89924" tIns="46761" rIns="89924" bIns="46761">
            <a:spAutoFit/>
          </a:bodyPr>
          <a:lstStyle>
            <a:lvl1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marL="1370013">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just" eaLnBrk="1">
              <a:lnSpc>
                <a:spcPct val="93000"/>
              </a:lnSpc>
              <a:buClr>
                <a:srgbClr val="000000"/>
              </a:buClr>
              <a:buSzPct val="100000"/>
              <a:buFont typeface="Wingdings" panose="05000000000000000000" pitchFamily="2" charset="2"/>
              <a:buChar char=""/>
            </a:pPr>
            <a:r>
              <a:rPr lang="fr-FR" altLang="fr-FR" sz="2000" dirty="0">
                <a:solidFill>
                  <a:srgbClr val="000000"/>
                </a:solidFill>
                <a:latin typeface="Calibri" panose="020F0502020204030204" pitchFamily="34" charset="0"/>
              </a:rPr>
              <a:t> Les Enseignements sont théoriques et abstrait</a:t>
            </a:r>
          </a:p>
          <a:p>
            <a:pPr algn="just" eaLnBrk="1">
              <a:lnSpc>
                <a:spcPct val="93000"/>
              </a:lnSpc>
              <a:buClr>
                <a:srgbClr val="000000"/>
              </a:buClr>
              <a:buSzPct val="100000"/>
              <a:buFont typeface="Times New Roman" panose="02020603050405020304" pitchFamily="18" charset="0"/>
              <a:buNone/>
            </a:pPr>
            <a:endParaRPr lang="fr-FR" altLang="fr-FR" sz="1200" dirty="0">
              <a:solidFill>
                <a:srgbClr val="000000"/>
              </a:solidFill>
              <a:latin typeface="Calibri" panose="020F0502020204030204" pitchFamily="34" charset="0"/>
            </a:endParaRPr>
          </a:p>
          <a:p>
            <a:pPr algn="just" eaLnBrk="1">
              <a:lnSpc>
                <a:spcPct val="93000"/>
              </a:lnSpc>
              <a:buClr>
                <a:srgbClr val="000000"/>
              </a:buClr>
              <a:buSzPct val="100000"/>
              <a:buFont typeface="Wingdings" panose="05000000000000000000" pitchFamily="2" charset="2"/>
              <a:buChar char=""/>
            </a:pPr>
            <a:r>
              <a:rPr lang="fr-FR" altLang="fr-FR" sz="2000" dirty="0">
                <a:solidFill>
                  <a:srgbClr val="000000"/>
                </a:solidFill>
                <a:latin typeface="Calibri" panose="020F0502020204030204" pitchFamily="34" charset="0"/>
              </a:rPr>
              <a:t> Le travail personnel et à la maison est important.</a:t>
            </a:r>
          </a:p>
          <a:p>
            <a:pPr algn="just" eaLnBrk="1">
              <a:lnSpc>
                <a:spcPct val="93000"/>
              </a:lnSpc>
              <a:buClr>
                <a:srgbClr val="000000"/>
              </a:buClr>
              <a:buSzPct val="100000"/>
            </a:pPr>
            <a:endParaRPr lang="fr-FR" altLang="fr-FR" sz="2000" dirty="0">
              <a:solidFill>
                <a:srgbClr val="000000"/>
              </a:solidFill>
              <a:latin typeface="Calibri" panose="020F0502020204030204" pitchFamily="34" charset="0"/>
            </a:endParaRPr>
          </a:p>
          <a:p>
            <a:pPr algn="just" eaLnBrk="1">
              <a:lnSpc>
                <a:spcPct val="93000"/>
              </a:lnSpc>
              <a:buClr>
                <a:srgbClr val="000000"/>
              </a:buClr>
              <a:buSzPct val="100000"/>
              <a:buFont typeface="Wingdings" panose="05000000000000000000" pitchFamily="2" charset="2"/>
              <a:buChar char=""/>
            </a:pPr>
            <a:r>
              <a:rPr lang="fr-FR" altLang="fr-FR" sz="2000" dirty="0" smtClean="0">
                <a:solidFill>
                  <a:srgbClr val="000000"/>
                </a:solidFill>
                <a:latin typeface="Calibri" panose="020F0502020204030204" pitchFamily="34" charset="0"/>
              </a:rPr>
              <a:t>Longues études après le Bac (5 ans à plus)</a:t>
            </a:r>
            <a:endParaRPr lang="fr-FR" altLang="fr-FR" sz="2000" dirty="0">
              <a:solidFill>
                <a:srgbClr val="000000"/>
              </a:solidFill>
              <a:latin typeface="Calibri" panose="020F0502020204030204" pitchFamily="34" charset="0"/>
            </a:endParaRPr>
          </a:p>
          <a:p>
            <a:pPr algn="just" eaLnBrk="1">
              <a:lnSpc>
                <a:spcPct val="93000"/>
              </a:lnSpc>
              <a:buClr>
                <a:srgbClr val="000000"/>
              </a:buClr>
              <a:buSzPct val="100000"/>
              <a:buFont typeface="Times New Roman" panose="02020603050405020304" pitchFamily="18" charset="0"/>
              <a:buNone/>
            </a:pPr>
            <a:endParaRPr lang="fr-FR" altLang="fr-FR" sz="1200" dirty="0">
              <a:solidFill>
                <a:srgbClr val="000000"/>
              </a:solidFill>
              <a:latin typeface="Calibri" panose="020F0502020204030204" pitchFamily="34" charset="0"/>
            </a:endParaRPr>
          </a:p>
          <a:p>
            <a:pPr algn="just" eaLnBrk="1">
              <a:lnSpc>
                <a:spcPct val="93000"/>
              </a:lnSpc>
              <a:buClr>
                <a:srgbClr val="000000"/>
              </a:buClr>
              <a:buSzPct val="100000"/>
              <a:buFont typeface="Wingdings" panose="05000000000000000000" pitchFamily="2" charset="2"/>
              <a:buChar char=""/>
            </a:pPr>
            <a:r>
              <a:rPr lang="fr-FR" altLang="fr-FR" sz="2000" dirty="0">
                <a:solidFill>
                  <a:srgbClr val="000000"/>
                </a:solidFill>
                <a:latin typeface="Calibri" panose="020F0502020204030204" pitchFamily="34" charset="0"/>
              </a:rPr>
              <a:t> Pour ceux qui aiment 	Analyser		Commenter</a:t>
            </a:r>
          </a:p>
          <a:p>
            <a:pPr lvl="3" indent="0" algn="just" eaLnBrk="1">
              <a:lnSpc>
                <a:spcPct val="93000"/>
              </a:lnSpc>
              <a:buClr>
                <a:srgbClr val="000000"/>
              </a:buClr>
              <a:buSzPct val="100000"/>
              <a:buFont typeface="Times New Roman" panose="02020603050405020304" pitchFamily="18" charset="0"/>
              <a:buNone/>
            </a:pPr>
            <a:r>
              <a:rPr lang="fr-FR" altLang="fr-FR" sz="2000" dirty="0">
                <a:solidFill>
                  <a:srgbClr val="000000"/>
                </a:solidFill>
                <a:latin typeface="Calibri" panose="020F0502020204030204" pitchFamily="34" charset="0"/>
              </a:rPr>
              <a:t>		Argumenter	Rédiger</a:t>
            </a:r>
          </a:p>
          <a:p>
            <a:pPr lvl="3" indent="0" algn="just" eaLnBrk="1">
              <a:lnSpc>
                <a:spcPct val="93000"/>
              </a:lnSpc>
              <a:buClr>
                <a:srgbClr val="000000"/>
              </a:buClr>
              <a:buSzPct val="100000"/>
              <a:buFont typeface="Times New Roman" panose="02020603050405020304" pitchFamily="18" charset="0"/>
              <a:buNone/>
            </a:pPr>
            <a:r>
              <a:rPr lang="fr-FR" altLang="fr-FR" sz="2000" dirty="0">
                <a:solidFill>
                  <a:srgbClr val="000000"/>
                </a:solidFill>
                <a:latin typeface="Calibri" panose="020F0502020204030204" pitchFamily="34" charset="0"/>
              </a:rPr>
              <a:t>		Réfléchir		Synthétiser</a:t>
            </a:r>
          </a:p>
        </p:txBody>
      </p:sp>
      <p:grpSp>
        <p:nvGrpSpPr>
          <p:cNvPr id="11268" name="Group 6"/>
          <p:cNvGrpSpPr>
            <a:grpSpLocks/>
          </p:cNvGrpSpPr>
          <p:nvPr/>
        </p:nvGrpSpPr>
        <p:grpSpPr bwMode="auto">
          <a:xfrm>
            <a:off x="371946" y="3429198"/>
            <a:ext cx="3745557" cy="838200"/>
            <a:chOff x="663" y="907"/>
            <a:chExt cx="2142" cy="528"/>
          </a:xfrm>
        </p:grpSpPr>
        <p:sp>
          <p:nvSpPr>
            <p:cNvPr id="11281" name="Rectangle 7"/>
            <p:cNvSpPr>
              <a:spLocks noChangeArrowheads="1"/>
            </p:cNvSpPr>
            <p:nvPr/>
          </p:nvSpPr>
          <p:spPr bwMode="auto">
            <a:xfrm>
              <a:off x="1049" y="962"/>
              <a:ext cx="1752" cy="410"/>
            </a:xfrm>
            <a:prstGeom prst="rect">
              <a:avLst/>
            </a:prstGeom>
            <a:gradFill rotWithShape="0">
              <a:gsLst>
                <a:gs pos="0">
                  <a:srgbClr val="FFFFCC"/>
                </a:gs>
                <a:gs pos="100000">
                  <a:srgbClr val="76765E"/>
                </a:gs>
              </a:gsLst>
              <a:path path="rect">
                <a:fillToRect l="100000" t="10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eaLnBrk="1" hangingPunct="1">
                <a:lnSpc>
                  <a:spcPct val="93000"/>
                </a:lnSpc>
                <a:buClr>
                  <a:srgbClr val="000000"/>
                </a:buClr>
                <a:buSzPct val="100000"/>
                <a:buFont typeface="Times New Roman" panose="02020603050405020304" pitchFamily="18" charset="0"/>
                <a:buNone/>
              </a:pPr>
              <a:endParaRPr lang="fr-FR" altLang="fr-FR" dirty="0">
                <a:solidFill>
                  <a:srgbClr val="FFFFFF"/>
                </a:solidFill>
              </a:endParaRPr>
            </a:p>
          </p:txBody>
        </p:sp>
        <p:sp>
          <p:nvSpPr>
            <p:cNvPr id="11282" name="Oval 8"/>
            <p:cNvSpPr>
              <a:spLocks noChangeArrowheads="1"/>
            </p:cNvSpPr>
            <p:nvPr/>
          </p:nvSpPr>
          <p:spPr bwMode="auto">
            <a:xfrm>
              <a:off x="705" y="907"/>
              <a:ext cx="528" cy="528"/>
            </a:xfrm>
            <a:prstGeom prst="ellipse">
              <a:avLst/>
            </a:prstGeom>
            <a:gradFill rotWithShape="0">
              <a:gsLst>
                <a:gs pos="0">
                  <a:srgbClr val="FFFFCC"/>
                </a:gs>
                <a:gs pos="100000">
                  <a:srgbClr val="76765E"/>
                </a:gs>
              </a:gsLst>
              <a:path path="rect">
                <a:fillToRect l="100000" t="10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eaLnBrk="1" hangingPunct="1">
                <a:lnSpc>
                  <a:spcPct val="93000"/>
                </a:lnSpc>
                <a:buClr>
                  <a:srgbClr val="000000"/>
                </a:buClr>
                <a:buSzPct val="100000"/>
                <a:buFont typeface="Times New Roman" panose="02020603050405020304" pitchFamily="18" charset="0"/>
                <a:buNone/>
              </a:pPr>
              <a:endParaRPr lang="fr-FR" altLang="fr-FR" dirty="0">
                <a:solidFill>
                  <a:srgbClr val="FFFFFF"/>
                </a:solidFill>
              </a:endParaRPr>
            </a:p>
          </p:txBody>
        </p:sp>
        <p:sp>
          <p:nvSpPr>
            <p:cNvPr id="15" name="Rectangle 9"/>
            <p:cNvSpPr>
              <a:spLocks noChangeArrowheads="1"/>
            </p:cNvSpPr>
            <p:nvPr/>
          </p:nvSpPr>
          <p:spPr bwMode="auto">
            <a:xfrm>
              <a:off x="663" y="1045"/>
              <a:ext cx="624" cy="293"/>
            </a:xfrm>
            <a:prstGeom prst="rect">
              <a:avLst/>
            </a:prstGeom>
            <a:noFill/>
            <a:ln w="9525">
              <a:noFill/>
              <a:round/>
              <a:headEnd/>
              <a:tailEnd/>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9pPr>
            </a:lstStyle>
            <a:p>
              <a:pPr algn="ctr" eaLnBrk="1" hangingPunct="1">
                <a:lnSpc>
                  <a:spcPct val="93000"/>
                </a:lnSpc>
                <a:buClr>
                  <a:srgbClr val="000000"/>
                </a:buClr>
                <a:buSzPct val="100000"/>
                <a:buFont typeface="Times New Roman" panose="02020603050405020304" pitchFamily="18" charset="0"/>
                <a:buNone/>
                <a:defRPr/>
              </a:pPr>
              <a:r>
                <a:rPr lang="fr-FR" sz="2400" dirty="0">
                  <a:solidFill>
                    <a:srgbClr val="FFCC00"/>
                  </a:solidFill>
                  <a:effectLst>
                    <a:outerShdw blurRad="38100" dist="38100" dir="2700000" algn="tl">
                      <a:srgbClr val="C0C0C0"/>
                    </a:outerShdw>
                  </a:effectLst>
                </a:rPr>
                <a:t>ES</a:t>
              </a:r>
            </a:p>
          </p:txBody>
        </p:sp>
        <p:sp>
          <p:nvSpPr>
            <p:cNvPr id="16" name="Text Box 10"/>
            <p:cNvSpPr txBox="1">
              <a:spLocks noChangeArrowheads="1"/>
            </p:cNvSpPr>
            <p:nvPr/>
          </p:nvSpPr>
          <p:spPr bwMode="auto">
            <a:xfrm>
              <a:off x="1221" y="1047"/>
              <a:ext cx="1584" cy="234"/>
            </a:xfrm>
            <a:prstGeom prst="rect">
              <a:avLst/>
            </a:prstGeom>
            <a:noFill/>
            <a:ln w="9525">
              <a:noFill/>
              <a:round/>
              <a:headEnd/>
              <a:tailEnd/>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9pPr>
            </a:lstStyle>
            <a:p>
              <a:pPr algn="ctr" eaLnBrk="1" hangingPunct="1">
                <a:lnSpc>
                  <a:spcPct val="93000"/>
                </a:lnSpc>
                <a:spcBef>
                  <a:spcPts val="1500"/>
                </a:spcBef>
                <a:buClr>
                  <a:srgbClr val="000000"/>
                </a:buClr>
                <a:buSzPct val="100000"/>
                <a:buFont typeface="Times New Roman" panose="02020603050405020304" pitchFamily="18" charset="0"/>
                <a:buNone/>
                <a:defRPr/>
              </a:pPr>
              <a:r>
                <a:rPr lang="fr-FR" dirty="0">
                  <a:solidFill>
                    <a:srgbClr val="333399"/>
                  </a:solidFill>
                  <a:effectLst>
                    <a:outerShdw blurRad="38100" dist="38100" dir="2700000" algn="tl">
                      <a:srgbClr val="C0C0C0"/>
                    </a:outerShdw>
                  </a:effectLst>
                  <a:latin typeface="Arial" panose="020B0604020202020204" pitchFamily="34" charset="0"/>
                </a:rPr>
                <a:t>Économique et social</a:t>
              </a:r>
            </a:p>
          </p:txBody>
        </p:sp>
      </p:grpSp>
      <p:grpSp>
        <p:nvGrpSpPr>
          <p:cNvPr id="11269" name="Group 6"/>
          <p:cNvGrpSpPr>
            <a:grpSpLocks/>
          </p:cNvGrpSpPr>
          <p:nvPr/>
        </p:nvGrpSpPr>
        <p:grpSpPr bwMode="auto">
          <a:xfrm>
            <a:off x="393227" y="4434086"/>
            <a:ext cx="3738563" cy="836612"/>
            <a:chOff x="667" y="907"/>
            <a:chExt cx="2138" cy="528"/>
          </a:xfrm>
        </p:grpSpPr>
        <p:sp>
          <p:nvSpPr>
            <p:cNvPr id="11277" name="Rectangle 7"/>
            <p:cNvSpPr>
              <a:spLocks noChangeArrowheads="1"/>
            </p:cNvSpPr>
            <p:nvPr/>
          </p:nvSpPr>
          <p:spPr bwMode="auto">
            <a:xfrm>
              <a:off x="1041" y="940"/>
              <a:ext cx="1752" cy="410"/>
            </a:xfrm>
            <a:prstGeom prst="rect">
              <a:avLst/>
            </a:prstGeom>
            <a:gradFill rotWithShape="0">
              <a:gsLst>
                <a:gs pos="0">
                  <a:srgbClr val="FFFFCC"/>
                </a:gs>
                <a:gs pos="100000">
                  <a:srgbClr val="76765E"/>
                </a:gs>
              </a:gsLst>
              <a:path path="rect">
                <a:fillToRect l="100000" t="10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eaLnBrk="1" hangingPunct="1">
                <a:lnSpc>
                  <a:spcPct val="93000"/>
                </a:lnSpc>
                <a:buClr>
                  <a:srgbClr val="000000"/>
                </a:buClr>
                <a:buSzPct val="100000"/>
                <a:buFont typeface="Times New Roman" panose="02020603050405020304" pitchFamily="18" charset="0"/>
                <a:buNone/>
              </a:pPr>
              <a:endParaRPr lang="fr-FR" altLang="fr-FR" dirty="0">
                <a:solidFill>
                  <a:srgbClr val="FFFFFF"/>
                </a:solidFill>
              </a:endParaRPr>
            </a:p>
          </p:txBody>
        </p:sp>
        <p:sp>
          <p:nvSpPr>
            <p:cNvPr id="11278" name="Oval 8"/>
            <p:cNvSpPr>
              <a:spLocks noChangeArrowheads="1"/>
            </p:cNvSpPr>
            <p:nvPr/>
          </p:nvSpPr>
          <p:spPr bwMode="auto">
            <a:xfrm>
              <a:off x="705" y="907"/>
              <a:ext cx="528" cy="528"/>
            </a:xfrm>
            <a:prstGeom prst="ellipse">
              <a:avLst/>
            </a:prstGeom>
            <a:gradFill rotWithShape="0">
              <a:gsLst>
                <a:gs pos="0">
                  <a:srgbClr val="FFFFCC"/>
                </a:gs>
                <a:gs pos="100000">
                  <a:srgbClr val="76765E"/>
                </a:gs>
              </a:gsLst>
              <a:path path="rect">
                <a:fillToRect l="100000" t="10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eaLnBrk="1" hangingPunct="1">
                <a:lnSpc>
                  <a:spcPct val="93000"/>
                </a:lnSpc>
                <a:buClr>
                  <a:srgbClr val="000000"/>
                </a:buClr>
                <a:buSzPct val="100000"/>
                <a:buFont typeface="Times New Roman" panose="02020603050405020304" pitchFamily="18" charset="0"/>
                <a:buNone/>
              </a:pPr>
              <a:endParaRPr lang="fr-FR" altLang="fr-FR" dirty="0">
                <a:solidFill>
                  <a:srgbClr val="FFFFFF"/>
                </a:solidFill>
              </a:endParaRPr>
            </a:p>
          </p:txBody>
        </p:sp>
        <p:sp>
          <p:nvSpPr>
            <p:cNvPr id="21" name="Rectangle 9"/>
            <p:cNvSpPr>
              <a:spLocks noChangeArrowheads="1"/>
            </p:cNvSpPr>
            <p:nvPr/>
          </p:nvSpPr>
          <p:spPr bwMode="auto">
            <a:xfrm>
              <a:off x="667" y="1033"/>
              <a:ext cx="624" cy="293"/>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9pPr>
            </a:lstStyle>
            <a:p>
              <a:pPr algn="ctr" eaLnBrk="1" hangingPunct="1">
                <a:lnSpc>
                  <a:spcPct val="93000"/>
                </a:lnSpc>
                <a:buClr>
                  <a:srgbClr val="000000"/>
                </a:buClr>
                <a:buSzPct val="100000"/>
                <a:buFont typeface="Times New Roman" panose="02020603050405020304" pitchFamily="18" charset="0"/>
                <a:buNone/>
                <a:defRPr/>
              </a:pPr>
              <a:r>
                <a:rPr lang="fr-FR" sz="2400" dirty="0">
                  <a:solidFill>
                    <a:srgbClr val="FFCC00"/>
                  </a:solidFill>
                  <a:effectLst>
                    <a:outerShdw blurRad="38100" dist="38100" dir="2700000" algn="tl">
                      <a:srgbClr val="C0C0C0"/>
                    </a:outerShdw>
                  </a:effectLst>
                </a:rPr>
                <a:t>L</a:t>
              </a:r>
            </a:p>
          </p:txBody>
        </p:sp>
        <p:sp>
          <p:nvSpPr>
            <p:cNvPr id="22" name="Text Box 10"/>
            <p:cNvSpPr txBox="1">
              <a:spLocks noChangeArrowheads="1"/>
            </p:cNvSpPr>
            <p:nvPr/>
          </p:nvSpPr>
          <p:spPr bwMode="auto">
            <a:xfrm>
              <a:off x="1221" y="1047"/>
              <a:ext cx="1584" cy="225"/>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9pPr>
            </a:lstStyle>
            <a:p>
              <a:pPr algn="ctr" eaLnBrk="1" hangingPunct="1">
                <a:lnSpc>
                  <a:spcPct val="93000"/>
                </a:lnSpc>
                <a:spcBef>
                  <a:spcPts val="1500"/>
                </a:spcBef>
                <a:buClr>
                  <a:srgbClr val="000000"/>
                </a:buClr>
                <a:buSzPct val="100000"/>
                <a:buFont typeface="Times New Roman" panose="02020603050405020304" pitchFamily="18" charset="0"/>
                <a:buNone/>
                <a:defRPr/>
              </a:pPr>
              <a:r>
                <a:rPr lang="fr-FR" dirty="0">
                  <a:solidFill>
                    <a:srgbClr val="333399"/>
                  </a:solidFill>
                  <a:effectLst>
                    <a:outerShdw blurRad="38100" dist="38100" dir="2700000" algn="tl">
                      <a:srgbClr val="C0C0C0"/>
                    </a:outerShdw>
                  </a:effectLst>
                  <a:latin typeface="Arial" panose="020B0604020202020204" pitchFamily="34" charset="0"/>
                </a:rPr>
                <a:t>Littéraire</a:t>
              </a:r>
            </a:p>
          </p:txBody>
        </p:sp>
      </p:grpSp>
      <p:grpSp>
        <p:nvGrpSpPr>
          <p:cNvPr id="11270" name="Group 6"/>
          <p:cNvGrpSpPr>
            <a:grpSpLocks/>
          </p:cNvGrpSpPr>
          <p:nvPr/>
        </p:nvGrpSpPr>
        <p:grpSpPr bwMode="auto">
          <a:xfrm>
            <a:off x="372590" y="5467548"/>
            <a:ext cx="3738562" cy="836613"/>
            <a:chOff x="667" y="907"/>
            <a:chExt cx="2138" cy="528"/>
          </a:xfrm>
        </p:grpSpPr>
        <p:sp>
          <p:nvSpPr>
            <p:cNvPr id="11273" name="Rectangle 7"/>
            <p:cNvSpPr>
              <a:spLocks noChangeArrowheads="1"/>
            </p:cNvSpPr>
            <p:nvPr/>
          </p:nvSpPr>
          <p:spPr bwMode="auto">
            <a:xfrm>
              <a:off x="1041" y="940"/>
              <a:ext cx="1752" cy="410"/>
            </a:xfrm>
            <a:prstGeom prst="rect">
              <a:avLst/>
            </a:prstGeom>
            <a:gradFill rotWithShape="0">
              <a:gsLst>
                <a:gs pos="0">
                  <a:srgbClr val="FFFFCC"/>
                </a:gs>
                <a:gs pos="100000">
                  <a:srgbClr val="76765E"/>
                </a:gs>
              </a:gsLst>
              <a:path path="rect">
                <a:fillToRect l="100000" t="10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eaLnBrk="1" hangingPunct="1">
                <a:lnSpc>
                  <a:spcPct val="93000"/>
                </a:lnSpc>
                <a:buClr>
                  <a:srgbClr val="000000"/>
                </a:buClr>
                <a:buSzPct val="100000"/>
                <a:buFont typeface="Times New Roman" panose="02020603050405020304" pitchFamily="18" charset="0"/>
                <a:buNone/>
              </a:pPr>
              <a:endParaRPr lang="fr-FR" altLang="fr-FR" dirty="0">
                <a:solidFill>
                  <a:srgbClr val="FFFFFF"/>
                </a:solidFill>
              </a:endParaRPr>
            </a:p>
          </p:txBody>
        </p:sp>
        <p:sp>
          <p:nvSpPr>
            <p:cNvPr id="11274" name="Oval 8"/>
            <p:cNvSpPr>
              <a:spLocks noChangeArrowheads="1"/>
            </p:cNvSpPr>
            <p:nvPr/>
          </p:nvSpPr>
          <p:spPr bwMode="auto">
            <a:xfrm>
              <a:off x="705" y="907"/>
              <a:ext cx="528" cy="528"/>
            </a:xfrm>
            <a:prstGeom prst="ellipse">
              <a:avLst/>
            </a:prstGeom>
            <a:gradFill rotWithShape="0">
              <a:gsLst>
                <a:gs pos="0">
                  <a:srgbClr val="FFFFCC"/>
                </a:gs>
                <a:gs pos="100000">
                  <a:srgbClr val="76765E"/>
                </a:gs>
              </a:gsLst>
              <a:path path="rect">
                <a:fillToRect l="100000" t="10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eaLnBrk="1" hangingPunct="1">
                <a:lnSpc>
                  <a:spcPct val="93000"/>
                </a:lnSpc>
                <a:buClr>
                  <a:srgbClr val="000000"/>
                </a:buClr>
                <a:buSzPct val="100000"/>
                <a:buFont typeface="Times New Roman" panose="02020603050405020304" pitchFamily="18" charset="0"/>
                <a:buNone/>
              </a:pPr>
              <a:endParaRPr lang="fr-FR" altLang="fr-FR" dirty="0">
                <a:solidFill>
                  <a:srgbClr val="FFFFFF"/>
                </a:solidFill>
              </a:endParaRPr>
            </a:p>
          </p:txBody>
        </p:sp>
        <p:sp>
          <p:nvSpPr>
            <p:cNvPr id="27" name="Rectangle 9"/>
            <p:cNvSpPr>
              <a:spLocks noChangeArrowheads="1"/>
            </p:cNvSpPr>
            <p:nvPr/>
          </p:nvSpPr>
          <p:spPr bwMode="auto">
            <a:xfrm>
              <a:off x="667" y="1033"/>
              <a:ext cx="624" cy="293"/>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9pPr>
            </a:lstStyle>
            <a:p>
              <a:pPr algn="ctr" eaLnBrk="1" hangingPunct="1">
                <a:lnSpc>
                  <a:spcPct val="93000"/>
                </a:lnSpc>
                <a:buClr>
                  <a:srgbClr val="000000"/>
                </a:buClr>
                <a:buSzPct val="100000"/>
                <a:buFont typeface="Times New Roman" panose="02020603050405020304" pitchFamily="18" charset="0"/>
                <a:buNone/>
                <a:defRPr/>
              </a:pPr>
              <a:r>
                <a:rPr lang="fr-FR" sz="2400" dirty="0">
                  <a:solidFill>
                    <a:srgbClr val="FFCC00"/>
                  </a:solidFill>
                  <a:effectLst>
                    <a:outerShdw blurRad="38100" dist="38100" dir="2700000" algn="tl">
                      <a:srgbClr val="C0C0C0"/>
                    </a:outerShdw>
                  </a:effectLst>
                </a:rPr>
                <a:t>S</a:t>
              </a:r>
            </a:p>
          </p:txBody>
        </p:sp>
        <p:sp>
          <p:nvSpPr>
            <p:cNvPr id="28" name="Text Box 10"/>
            <p:cNvSpPr txBox="1">
              <a:spLocks noChangeArrowheads="1"/>
            </p:cNvSpPr>
            <p:nvPr/>
          </p:nvSpPr>
          <p:spPr bwMode="auto">
            <a:xfrm>
              <a:off x="1221" y="1047"/>
              <a:ext cx="1584" cy="225"/>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Black" panose="020B0A04020102020204" pitchFamily="34" charset="0"/>
                  <a:cs typeface="Arial" panose="020B0604020202020204" pitchFamily="34" charset="0"/>
                </a:defRPr>
              </a:lvl9pPr>
            </a:lstStyle>
            <a:p>
              <a:pPr algn="ctr" eaLnBrk="1" hangingPunct="1">
                <a:lnSpc>
                  <a:spcPct val="93000"/>
                </a:lnSpc>
                <a:spcBef>
                  <a:spcPts val="1500"/>
                </a:spcBef>
                <a:buClr>
                  <a:srgbClr val="000000"/>
                </a:buClr>
                <a:buSzPct val="100000"/>
                <a:buFont typeface="Times New Roman" panose="02020603050405020304" pitchFamily="18" charset="0"/>
                <a:buNone/>
                <a:defRPr/>
              </a:pPr>
              <a:r>
                <a:rPr lang="fr-FR" dirty="0">
                  <a:solidFill>
                    <a:srgbClr val="333399"/>
                  </a:solidFill>
                  <a:effectLst>
                    <a:outerShdw blurRad="38100" dist="38100" dir="2700000" algn="tl">
                      <a:srgbClr val="C0C0C0"/>
                    </a:outerShdw>
                  </a:effectLst>
                  <a:latin typeface="Arial" panose="020B0604020202020204" pitchFamily="34" charset="0"/>
                </a:rPr>
                <a:t>Scientifique</a:t>
              </a:r>
            </a:p>
          </p:txBody>
        </p:sp>
      </p:grpSp>
      <p:sp>
        <p:nvSpPr>
          <p:cNvPr id="11271" name="Rectangle 31"/>
          <p:cNvSpPr>
            <a:spLocks noChangeArrowheads="1"/>
          </p:cNvSpPr>
          <p:nvPr/>
        </p:nvSpPr>
        <p:spPr bwMode="auto">
          <a:xfrm>
            <a:off x="179512" y="3181018"/>
            <a:ext cx="8580437" cy="3319036"/>
          </a:xfrm>
          <a:prstGeom prst="rect">
            <a:avLst/>
          </a:prstGeom>
          <a:noFill/>
          <a:ln w="31750" algn="ctr">
            <a:solidFill>
              <a:srgbClr val="FFC000"/>
            </a:solidFill>
            <a:round/>
            <a:headEnd/>
            <a:tailEnd/>
          </a:ln>
          <a:extLst>
            <a:ext uri="{909E8E84-426E-40DD-AFC4-6F175D3DCCD1}">
              <a14:hiddenFill xmlns:a14="http://schemas.microsoft.com/office/drawing/2010/main" xmlns="">
                <a:solidFill>
                  <a:srgbClr val="FFFFFF"/>
                </a:solidFill>
              </a14:hiddenFill>
            </a:ext>
          </a:extLst>
        </p:spPr>
        <p:txBody>
          <a:bodyPr/>
          <a:lstStyle/>
          <a:p>
            <a:pPr eaLnBrk="1" hangingPunct="1">
              <a:lnSpc>
                <a:spcPct val="93000"/>
              </a:lnSpc>
              <a:buClr>
                <a:srgbClr val="000000"/>
              </a:buClr>
              <a:buSzPct val="100000"/>
              <a:buFont typeface="Times New Roman" panose="02020603050405020304" pitchFamily="18" charset="0"/>
              <a:buNone/>
            </a:pPr>
            <a:endParaRPr lang="fr-FR" altLang="fr-FR" dirty="0"/>
          </a:p>
        </p:txBody>
      </p:sp>
      <p:sp>
        <p:nvSpPr>
          <p:cNvPr id="23" name="ZoneTexte 22"/>
          <p:cNvSpPr txBox="1"/>
          <p:nvPr/>
        </p:nvSpPr>
        <p:spPr>
          <a:xfrm>
            <a:off x="-11113" y="6572250"/>
            <a:ext cx="2255838" cy="242631"/>
          </a:xfrm>
          <a:prstGeom prst="rect">
            <a:avLst/>
          </a:prstGeom>
          <a:noFill/>
        </p:spPr>
        <p:txBody>
          <a:bodyPr>
            <a:spAutoFit/>
          </a:bodyPr>
          <a:lstStyle/>
          <a:p>
            <a:pPr eaLnBrk="1">
              <a:lnSpc>
                <a:spcPct val="93000"/>
              </a:lnSpc>
              <a:buClr>
                <a:srgbClr val="000000"/>
              </a:buClr>
              <a:buSzPct val="100000"/>
              <a:buFont typeface="Times New Roman" panose="02020603050405020304" pitchFamily="18" charset="0"/>
              <a:buNone/>
              <a:defRPr/>
            </a:pPr>
            <a:r>
              <a:rPr lang="fr-FR" sz="1050" dirty="0">
                <a:solidFill>
                  <a:schemeClr val="tx2"/>
                </a:solidFill>
                <a:latin typeface="Baskerville Old Face"/>
              </a:rPr>
              <a:t>A SIMON – CIO de Poissy</a:t>
            </a:r>
          </a:p>
        </p:txBody>
      </p:sp>
      <p:sp>
        <p:nvSpPr>
          <p:cNvPr id="26" name="Rectangle 4"/>
          <p:cNvSpPr>
            <a:spLocks noChangeArrowheads="1"/>
          </p:cNvSpPr>
          <p:nvPr/>
        </p:nvSpPr>
        <p:spPr bwMode="auto">
          <a:xfrm>
            <a:off x="4358593" y="3216012"/>
            <a:ext cx="4176007" cy="10675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square" lIns="89924" tIns="46761" rIns="89924" bIns="46761">
            <a:spAutoFit/>
          </a:bodyPr>
          <a:lstStyle>
            <a:lvl1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marL="1370013">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just" eaLnBrk="1">
              <a:lnSpc>
                <a:spcPct val="93000"/>
              </a:lnSpc>
              <a:buClr>
                <a:srgbClr val="000000"/>
              </a:buClr>
              <a:buSzPct val="100000"/>
            </a:pPr>
            <a:r>
              <a:rPr lang="fr-FR" altLang="fr-FR" sz="1700" dirty="0">
                <a:solidFill>
                  <a:srgbClr val="000000"/>
                </a:solidFill>
                <a:latin typeface="Baskerville Old Face" panose="02020602080505020303" pitchFamily="18" charset="0"/>
              </a:rPr>
              <a:t>Pour les élèves curieux du monde, de son évolution, de l’actualité qui aiment se questionner sur les problèmes de société et possèdent un esprit critique.</a:t>
            </a:r>
          </a:p>
        </p:txBody>
      </p:sp>
      <p:sp>
        <p:nvSpPr>
          <p:cNvPr id="29" name="Rectangle 4"/>
          <p:cNvSpPr>
            <a:spLocks noChangeArrowheads="1"/>
          </p:cNvSpPr>
          <p:nvPr/>
        </p:nvSpPr>
        <p:spPr bwMode="auto">
          <a:xfrm>
            <a:off x="4357866" y="4353033"/>
            <a:ext cx="4176007" cy="10675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square" lIns="89924" tIns="46761" rIns="89924" bIns="46761">
            <a:spAutoFit/>
          </a:bodyPr>
          <a:lstStyle>
            <a:lvl1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marL="1370013">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just" eaLnBrk="1">
              <a:lnSpc>
                <a:spcPct val="93000"/>
              </a:lnSpc>
              <a:buClr>
                <a:srgbClr val="000000"/>
              </a:buClr>
              <a:buSzPct val="100000"/>
            </a:pPr>
            <a:r>
              <a:rPr lang="fr-FR" altLang="fr-FR" sz="1700" dirty="0">
                <a:solidFill>
                  <a:srgbClr val="000000"/>
                </a:solidFill>
                <a:latin typeface="Baskerville Old Face" panose="02020602080505020303" pitchFamily="18" charset="0"/>
              </a:rPr>
              <a:t>Pour les élèves qui aiment les langues la littérature, lire, qui sont intéressés par les domaines culturels et possèdent de belles capacités de rédaction.</a:t>
            </a:r>
          </a:p>
        </p:txBody>
      </p:sp>
      <p:sp>
        <p:nvSpPr>
          <p:cNvPr id="30" name="Rectangle 4"/>
          <p:cNvSpPr>
            <a:spLocks noChangeArrowheads="1"/>
          </p:cNvSpPr>
          <p:nvPr/>
        </p:nvSpPr>
        <p:spPr bwMode="auto">
          <a:xfrm>
            <a:off x="4387668" y="5432532"/>
            <a:ext cx="4176007" cy="10675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square" lIns="89924" tIns="46761" rIns="89924" bIns="46761">
            <a:spAutoFit/>
          </a:bodyPr>
          <a:lstStyle>
            <a:lvl1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marL="1370013">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just" eaLnBrk="1">
              <a:lnSpc>
                <a:spcPct val="93000"/>
              </a:lnSpc>
              <a:buClr>
                <a:srgbClr val="000000"/>
              </a:buClr>
              <a:buSzPct val="100000"/>
            </a:pPr>
            <a:r>
              <a:rPr lang="fr-FR" altLang="fr-FR" sz="1700" dirty="0">
                <a:solidFill>
                  <a:srgbClr val="000000"/>
                </a:solidFill>
                <a:latin typeface="Baskerville Old Face" panose="02020602080505020303" pitchFamily="18" charset="0"/>
              </a:rPr>
              <a:t>Pour les élèves qui aiment toutes les matières scientifique, qui sont méthodiques et rigoureux dans leur raisonnement, aiment résoudre des problèmes abstraits.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2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9" grpId="0" uiExpand="1"/>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1403350" y="188913"/>
            <a:ext cx="6553200" cy="3984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360">
                <a:solidFill>
                  <a:srgbClr val="000000"/>
                </a:solidFill>
                <a:round/>
                <a:headEnd/>
                <a:tailEnd/>
              </a14:hiddenLine>
            </a:ext>
          </a:extLst>
        </p:spPr>
        <p:txBody>
          <a:bodyPr lIns="90000" tIns="62640" rIns="90000" bIns="45000"/>
          <a:lstStyle>
            <a:lvl1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buFont typeface="Times New Roman" panose="02020603050405020304" pitchFamily="18" charset="0"/>
              <a:buNone/>
            </a:pPr>
            <a:r>
              <a:rPr lang="fr-FR" altLang="fr-FR" sz="2200" b="1" u="sng" dirty="0">
                <a:solidFill>
                  <a:srgbClr val="000000"/>
                </a:solidFill>
                <a:latin typeface="Times New Roman" panose="02020603050405020304" pitchFamily="18" charset="0"/>
                <a:cs typeface="Times New Roman" panose="02020603050405020304" pitchFamily="18" charset="0"/>
              </a:rPr>
              <a:t>Les Bacs Technologiques</a:t>
            </a:r>
          </a:p>
        </p:txBody>
      </p:sp>
      <p:sp>
        <p:nvSpPr>
          <p:cNvPr id="13323" name="Rectangle 11"/>
          <p:cNvSpPr>
            <a:spLocks noChangeArrowheads="1"/>
          </p:cNvSpPr>
          <p:nvPr/>
        </p:nvSpPr>
        <p:spPr bwMode="auto">
          <a:xfrm>
            <a:off x="0" y="6675438"/>
            <a:ext cx="2255838" cy="25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51930" rIns="90000" bIns="45000"/>
          <a:lstStyle>
            <a:lvl1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9pPr>
          </a:lstStyle>
          <a:p>
            <a:pPr eaLnBrk="1" hangingPunct="1">
              <a:lnSpc>
                <a:spcPct val="95000"/>
              </a:lnSpc>
              <a:buClr>
                <a:srgbClr val="000000"/>
              </a:buClr>
              <a:buSzPct val="100000"/>
              <a:buFont typeface="Times New Roman" panose="02020603050405020304" pitchFamily="18" charset="0"/>
              <a:buNone/>
            </a:pPr>
            <a:r>
              <a:rPr lang="fr-FR" altLang="fr-FR" sz="1100" dirty="0">
                <a:solidFill>
                  <a:srgbClr val="000000"/>
                </a:solidFill>
                <a:latin typeface="Baskerville Old Face" panose="02020602080505020303" pitchFamily="18" charset="0"/>
                <a:cs typeface="Arial Unicode MS" panose="020B0604020202020204" pitchFamily="34" charset="-128"/>
              </a:rPr>
              <a:t>A SIMON – CIO de Poissy</a:t>
            </a:r>
          </a:p>
        </p:txBody>
      </p:sp>
      <p:sp>
        <p:nvSpPr>
          <p:cNvPr id="13324" name="Rectangle 4"/>
          <p:cNvSpPr>
            <a:spLocks noChangeArrowheads="1"/>
          </p:cNvSpPr>
          <p:nvPr/>
        </p:nvSpPr>
        <p:spPr bwMode="auto">
          <a:xfrm>
            <a:off x="456406" y="643670"/>
            <a:ext cx="8447088" cy="31860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89924" tIns="46761" rIns="89924" bIns="46761">
            <a:spAutoFit/>
          </a:bodyPr>
          <a:lstStyle>
            <a:lvl1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marL="1370013">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just" eaLnBrk="1">
              <a:lnSpc>
                <a:spcPct val="93000"/>
              </a:lnSpc>
              <a:buClr>
                <a:srgbClr val="000000"/>
              </a:buClr>
              <a:buSzPct val="100000"/>
              <a:buFont typeface="Wingdings" panose="05000000000000000000" pitchFamily="2" charset="2"/>
              <a:buChar char=""/>
            </a:pPr>
            <a:r>
              <a:rPr lang="fr-FR" altLang="fr-FR" dirty="0">
                <a:solidFill>
                  <a:srgbClr val="000000"/>
                </a:solidFill>
                <a:latin typeface="Baskerville Old Face" panose="02020602080505020303" pitchFamily="18" charset="0"/>
              </a:rPr>
              <a:t> </a:t>
            </a:r>
            <a:r>
              <a:rPr lang="fr-FR" altLang="fr-FR" dirty="0">
                <a:solidFill>
                  <a:srgbClr val="000000"/>
                </a:solidFill>
                <a:latin typeface="Calibri" panose="020F0502020204030204" pitchFamily="34" charset="0"/>
              </a:rPr>
              <a:t>Les Enseignements sont un peu plus concrets (observation / expérimentation)</a:t>
            </a:r>
          </a:p>
          <a:p>
            <a:pPr algn="just" eaLnBrk="1">
              <a:lnSpc>
                <a:spcPct val="93000"/>
              </a:lnSpc>
              <a:buClr>
                <a:srgbClr val="000000"/>
              </a:buClr>
              <a:buSzPct val="100000"/>
              <a:buFont typeface="Times New Roman" panose="02020603050405020304" pitchFamily="18" charset="0"/>
              <a:buNone/>
            </a:pPr>
            <a:endParaRPr lang="fr-FR" altLang="fr-FR" dirty="0">
              <a:solidFill>
                <a:srgbClr val="000000"/>
              </a:solidFill>
              <a:latin typeface="Calibri" panose="020F0502020204030204" pitchFamily="34" charset="0"/>
            </a:endParaRPr>
          </a:p>
          <a:p>
            <a:pPr algn="just" eaLnBrk="1">
              <a:lnSpc>
                <a:spcPct val="93000"/>
              </a:lnSpc>
              <a:buClr>
                <a:srgbClr val="000000"/>
              </a:buClr>
              <a:buSzPct val="100000"/>
              <a:buFont typeface="Wingdings" panose="05000000000000000000" pitchFamily="2" charset="2"/>
              <a:buChar char=""/>
            </a:pPr>
            <a:r>
              <a:rPr lang="fr-FR" altLang="fr-FR" dirty="0">
                <a:solidFill>
                  <a:srgbClr val="000000"/>
                </a:solidFill>
                <a:latin typeface="Calibri" panose="020F0502020204030204" pitchFamily="34" charset="0"/>
              </a:rPr>
              <a:t> Le travail se fait à la maison mais aussi en petit groupe</a:t>
            </a:r>
          </a:p>
          <a:p>
            <a:pPr algn="just" eaLnBrk="1">
              <a:lnSpc>
                <a:spcPct val="93000"/>
              </a:lnSpc>
              <a:buClr>
                <a:srgbClr val="000000"/>
              </a:buClr>
              <a:buSzPct val="100000"/>
              <a:buFont typeface="Wingdings" panose="05000000000000000000" pitchFamily="2" charset="2"/>
              <a:buChar char=""/>
            </a:pPr>
            <a:endParaRPr lang="fr-FR" altLang="fr-FR" dirty="0">
              <a:solidFill>
                <a:srgbClr val="000000"/>
              </a:solidFill>
              <a:latin typeface="Calibri" panose="020F0502020204030204" pitchFamily="34" charset="0"/>
            </a:endParaRPr>
          </a:p>
          <a:p>
            <a:pPr algn="just" eaLnBrk="1">
              <a:lnSpc>
                <a:spcPct val="93000"/>
              </a:lnSpc>
              <a:buClr>
                <a:srgbClr val="000000"/>
              </a:buClr>
              <a:buSzPct val="100000"/>
              <a:buFont typeface="Wingdings" panose="05000000000000000000" pitchFamily="2" charset="2"/>
              <a:buChar char=""/>
            </a:pPr>
            <a:r>
              <a:rPr lang="fr-FR" altLang="fr-FR" dirty="0">
                <a:solidFill>
                  <a:srgbClr val="000000"/>
                </a:solidFill>
                <a:latin typeface="Calibri" panose="020F0502020204030204" pitchFamily="34" charset="0"/>
              </a:rPr>
              <a:t> </a:t>
            </a:r>
            <a:r>
              <a:rPr lang="fr-FR" altLang="fr-FR" dirty="0" smtClean="0">
                <a:solidFill>
                  <a:srgbClr val="000000"/>
                </a:solidFill>
                <a:latin typeface="Calibri" panose="020F0502020204030204" pitchFamily="34" charset="0"/>
              </a:rPr>
              <a:t>Etudes après le Bac plus courtes (2 / 3 ans)</a:t>
            </a:r>
            <a:endParaRPr lang="fr-FR" altLang="fr-FR" dirty="0">
              <a:solidFill>
                <a:srgbClr val="000000"/>
              </a:solidFill>
              <a:latin typeface="Calibri" panose="020F0502020204030204" pitchFamily="34" charset="0"/>
            </a:endParaRPr>
          </a:p>
          <a:p>
            <a:pPr algn="just" eaLnBrk="1">
              <a:lnSpc>
                <a:spcPct val="93000"/>
              </a:lnSpc>
              <a:buClr>
                <a:srgbClr val="000000"/>
              </a:buClr>
              <a:buSzPct val="100000"/>
              <a:buFont typeface="Times New Roman" panose="02020603050405020304" pitchFamily="18" charset="0"/>
              <a:buNone/>
            </a:pPr>
            <a:endParaRPr lang="fr-FR" altLang="fr-FR" dirty="0">
              <a:solidFill>
                <a:srgbClr val="000000"/>
              </a:solidFill>
              <a:latin typeface="Calibri" panose="020F0502020204030204" pitchFamily="34" charset="0"/>
            </a:endParaRPr>
          </a:p>
          <a:p>
            <a:pPr algn="just" eaLnBrk="1">
              <a:lnSpc>
                <a:spcPct val="93000"/>
              </a:lnSpc>
              <a:buClr>
                <a:srgbClr val="000000"/>
              </a:buClr>
              <a:buSzPct val="100000"/>
              <a:buFont typeface="Wingdings" panose="05000000000000000000" pitchFamily="2" charset="2"/>
              <a:buChar char=""/>
            </a:pPr>
            <a:r>
              <a:rPr lang="fr-FR" altLang="fr-FR" dirty="0">
                <a:solidFill>
                  <a:srgbClr val="000000"/>
                </a:solidFill>
                <a:latin typeface="Calibri" panose="020F0502020204030204" pitchFamily="34" charset="0"/>
              </a:rPr>
              <a:t> Pour ceux qui aiment : 	</a:t>
            </a:r>
          </a:p>
          <a:p>
            <a:pPr algn="just" eaLnBrk="1">
              <a:lnSpc>
                <a:spcPct val="93000"/>
              </a:lnSpc>
              <a:buClr>
                <a:srgbClr val="000000"/>
              </a:buClr>
              <a:buSzPct val="100000"/>
              <a:buFont typeface="Times New Roman" panose="02020603050405020304" pitchFamily="18" charset="0"/>
              <a:buNone/>
            </a:pPr>
            <a:r>
              <a:rPr lang="fr-FR" altLang="fr-FR" dirty="0">
                <a:solidFill>
                  <a:srgbClr val="000000"/>
                </a:solidFill>
                <a:latin typeface="Calibri" panose="020F0502020204030204" pitchFamily="34" charset="0"/>
              </a:rPr>
              <a:t>	                       Réaliser des travaux pratiques en laboratoire, salle informatique …</a:t>
            </a:r>
          </a:p>
          <a:p>
            <a:pPr algn="just" eaLnBrk="1">
              <a:lnSpc>
                <a:spcPct val="93000"/>
              </a:lnSpc>
              <a:buClr>
                <a:srgbClr val="000000"/>
              </a:buClr>
              <a:buSzPct val="100000"/>
              <a:buFont typeface="Times New Roman" panose="02020603050405020304" pitchFamily="18" charset="0"/>
              <a:buNone/>
            </a:pPr>
            <a:r>
              <a:rPr lang="fr-FR" altLang="fr-FR" dirty="0">
                <a:solidFill>
                  <a:srgbClr val="000000"/>
                </a:solidFill>
                <a:latin typeface="Calibri" panose="020F0502020204030204" pitchFamily="34" charset="0"/>
              </a:rPr>
              <a:t>		      Travailler en groupe.</a:t>
            </a:r>
          </a:p>
          <a:p>
            <a:pPr algn="just" eaLnBrk="1">
              <a:lnSpc>
                <a:spcPct val="93000"/>
              </a:lnSpc>
              <a:buClr>
                <a:srgbClr val="000000"/>
              </a:buClr>
              <a:buSzPct val="100000"/>
              <a:buFont typeface="Times New Roman" panose="02020603050405020304" pitchFamily="18" charset="0"/>
              <a:buNone/>
            </a:pPr>
            <a:r>
              <a:rPr lang="fr-FR" altLang="fr-FR" dirty="0">
                <a:solidFill>
                  <a:srgbClr val="000000"/>
                </a:solidFill>
                <a:latin typeface="Calibri" panose="020F0502020204030204" pitchFamily="34" charset="0"/>
              </a:rPr>
              <a:t>		      Aborder plus précisément des connaissances dans un domaine</a:t>
            </a:r>
          </a:p>
          <a:p>
            <a:pPr algn="just" eaLnBrk="1">
              <a:lnSpc>
                <a:spcPct val="93000"/>
              </a:lnSpc>
              <a:buClr>
                <a:srgbClr val="000000"/>
              </a:buClr>
              <a:buSzPct val="100000"/>
              <a:buFont typeface="Times New Roman" panose="02020603050405020304" pitchFamily="18" charset="0"/>
              <a:buNone/>
            </a:pPr>
            <a:r>
              <a:rPr lang="fr-FR" altLang="fr-FR" dirty="0">
                <a:solidFill>
                  <a:srgbClr val="000000"/>
                </a:solidFill>
                <a:latin typeface="Calibri" panose="020F0502020204030204" pitchFamily="34" charset="0"/>
              </a:rPr>
              <a:t>                        professionnel.</a:t>
            </a:r>
          </a:p>
          <a:p>
            <a:pPr lvl="3" indent="0" algn="just" eaLnBrk="1">
              <a:lnSpc>
                <a:spcPct val="93000"/>
              </a:lnSpc>
              <a:buClr>
                <a:srgbClr val="000000"/>
              </a:buClr>
              <a:buSzPct val="100000"/>
              <a:buFont typeface="Times New Roman" panose="02020603050405020304" pitchFamily="18" charset="0"/>
              <a:buNone/>
            </a:pPr>
            <a:r>
              <a:rPr lang="fr-FR" altLang="fr-FR" dirty="0">
                <a:solidFill>
                  <a:srgbClr val="000000"/>
                </a:solidFill>
                <a:latin typeface="Baskerville Old Face" panose="02020602080505020303" pitchFamily="18" charset="0"/>
              </a:rPr>
              <a:t>		</a:t>
            </a:r>
          </a:p>
        </p:txBody>
      </p:sp>
      <p:sp>
        <p:nvSpPr>
          <p:cNvPr id="13" name="AutoShape 7"/>
          <p:cNvSpPr>
            <a:spLocks noChangeArrowheads="1"/>
          </p:cNvSpPr>
          <p:nvPr/>
        </p:nvSpPr>
        <p:spPr bwMode="auto">
          <a:xfrm>
            <a:off x="2051720" y="3961205"/>
            <a:ext cx="1688792" cy="403899"/>
          </a:xfrm>
          <a:prstGeom prst="roundRect">
            <a:avLst>
              <a:gd name="adj" fmla="val 16667"/>
            </a:avLst>
          </a:prstGeom>
          <a:gradFill flip="none" rotWithShape="1">
            <a:gsLst>
              <a:gs pos="0">
                <a:srgbClr val="0099CC">
                  <a:tint val="66000"/>
                  <a:satMod val="160000"/>
                </a:srgbClr>
              </a:gs>
              <a:gs pos="50000">
                <a:srgbClr val="0099CC">
                  <a:tint val="44500"/>
                  <a:satMod val="160000"/>
                </a:srgbClr>
              </a:gs>
              <a:gs pos="100000">
                <a:srgbClr val="0099CC">
                  <a:tint val="23500"/>
                  <a:satMod val="160000"/>
                </a:srgbClr>
              </a:gs>
            </a:gsLst>
            <a:path path="circle">
              <a:fillToRect l="50000" t="50000" r="50000" b="50000"/>
            </a:path>
            <a:tileRect/>
          </a:gradFill>
          <a:ln w="12600">
            <a:solidFill>
              <a:srgbClr val="0099CC"/>
            </a:solidFill>
            <a:miter lim="800000"/>
            <a:headEnd/>
            <a:tailEnd/>
          </a:ln>
        </p:spPr>
        <p:txBody>
          <a:bodyPr lIns="90000" tIns="56466" rIns="90000" bIns="45000" anchor="ctr"/>
          <a:lstStyle>
            <a:lvl1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buFont typeface="Times New Roman" panose="02020603050405020304" pitchFamily="18" charset="0"/>
              <a:buNone/>
            </a:pPr>
            <a:r>
              <a:rPr lang="fr-FR" altLang="fr-FR" sz="1600" dirty="0">
                <a:solidFill>
                  <a:srgbClr val="000000"/>
                </a:solidFill>
                <a:latin typeface="Calibri" panose="020F0502020204030204" pitchFamily="34" charset="0"/>
                <a:cs typeface="Arial Unicode MS" panose="020B0604020202020204" pitchFamily="34" charset="-128"/>
              </a:rPr>
              <a:t>STMG</a:t>
            </a:r>
          </a:p>
        </p:txBody>
      </p:sp>
      <p:sp>
        <p:nvSpPr>
          <p:cNvPr id="14" name="AutoShape 8"/>
          <p:cNvSpPr>
            <a:spLocks noChangeArrowheads="1"/>
          </p:cNvSpPr>
          <p:nvPr/>
        </p:nvSpPr>
        <p:spPr bwMode="auto">
          <a:xfrm>
            <a:off x="2048084" y="4601506"/>
            <a:ext cx="1656556" cy="483678"/>
          </a:xfrm>
          <a:prstGeom prst="roundRect">
            <a:avLst>
              <a:gd name="adj" fmla="val 16667"/>
            </a:avLst>
          </a:prstGeom>
          <a:gradFill flip="none" rotWithShape="1">
            <a:gsLst>
              <a:gs pos="0">
                <a:srgbClr val="0099CC">
                  <a:tint val="66000"/>
                  <a:satMod val="160000"/>
                </a:srgbClr>
              </a:gs>
              <a:gs pos="50000">
                <a:srgbClr val="0099CC">
                  <a:tint val="44500"/>
                  <a:satMod val="160000"/>
                </a:srgbClr>
              </a:gs>
              <a:gs pos="100000">
                <a:srgbClr val="0099CC">
                  <a:tint val="23500"/>
                  <a:satMod val="160000"/>
                </a:srgbClr>
              </a:gs>
            </a:gsLst>
            <a:path path="circle">
              <a:fillToRect l="50000" t="50000" r="50000" b="50000"/>
            </a:path>
            <a:tileRect/>
          </a:gradFill>
          <a:ln w="12600">
            <a:solidFill>
              <a:srgbClr val="0099CC"/>
            </a:solidFill>
            <a:miter lim="800000"/>
            <a:headEnd/>
            <a:tailEnd/>
          </a:ln>
        </p:spPr>
        <p:txBody>
          <a:bodyPr lIns="90000" tIns="56466" rIns="90000" bIns="45000" anchor="ctr"/>
          <a:lstStyle>
            <a:lvl1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pPr>
            <a:r>
              <a:rPr lang="fr-FR" altLang="fr-FR" sz="1600" dirty="0">
                <a:solidFill>
                  <a:srgbClr val="000000"/>
                </a:solidFill>
                <a:latin typeface="Calibri" panose="020F0502020204030204" pitchFamily="34" charset="0"/>
                <a:cs typeface="Arial Unicode MS" panose="020B0604020202020204" pitchFamily="34" charset="-128"/>
              </a:rPr>
              <a:t>STL </a:t>
            </a:r>
          </a:p>
        </p:txBody>
      </p:sp>
      <p:sp>
        <p:nvSpPr>
          <p:cNvPr id="15" name="AutoShape 9"/>
          <p:cNvSpPr>
            <a:spLocks noChangeArrowheads="1"/>
          </p:cNvSpPr>
          <p:nvPr/>
        </p:nvSpPr>
        <p:spPr bwMode="auto">
          <a:xfrm>
            <a:off x="2048084" y="5280434"/>
            <a:ext cx="1656185" cy="452822"/>
          </a:xfrm>
          <a:prstGeom prst="roundRect">
            <a:avLst>
              <a:gd name="adj" fmla="val 16667"/>
            </a:avLst>
          </a:prstGeom>
          <a:gradFill flip="none" rotWithShape="1">
            <a:gsLst>
              <a:gs pos="0">
                <a:srgbClr val="0099CC">
                  <a:tint val="66000"/>
                  <a:satMod val="160000"/>
                </a:srgbClr>
              </a:gs>
              <a:gs pos="50000">
                <a:srgbClr val="0099CC">
                  <a:tint val="44500"/>
                  <a:satMod val="160000"/>
                </a:srgbClr>
              </a:gs>
              <a:gs pos="100000">
                <a:srgbClr val="0099CC">
                  <a:tint val="23500"/>
                  <a:satMod val="160000"/>
                </a:srgbClr>
              </a:gs>
            </a:gsLst>
            <a:path path="circle">
              <a:fillToRect l="50000" t="50000" r="50000" b="50000"/>
            </a:path>
            <a:tileRect/>
          </a:gradFill>
          <a:ln w="12600">
            <a:solidFill>
              <a:srgbClr val="0099CC"/>
            </a:solidFill>
            <a:miter lim="800000"/>
            <a:headEnd/>
            <a:tailEnd/>
          </a:ln>
        </p:spPr>
        <p:txBody>
          <a:bodyPr lIns="90000" tIns="56466" rIns="90000" bIns="45000" anchor="ctr"/>
          <a:lstStyle>
            <a:lvl1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buFont typeface="Times New Roman" panose="02020603050405020304" pitchFamily="18" charset="0"/>
              <a:buNone/>
            </a:pPr>
            <a:r>
              <a:rPr lang="fr-FR" altLang="fr-FR" sz="1600" dirty="0">
                <a:solidFill>
                  <a:srgbClr val="000000"/>
                </a:solidFill>
                <a:latin typeface="Calibri" panose="020F0502020204030204" pitchFamily="34" charset="0"/>
                <a:cs typeface="Arial Unicode MS" panose="020B0604020202020204" pitchFamily="34" charset="-128"/>
              </a:rPr>
              <a:t>STI2D</a:t>
            </a:r>
          </a:p>
        </p:txBody>
      </p:sp>
      <p:sp>
        <p:nvSpPr>
          <p:cNvPr id="16" name="AutoShape 10"/>
          <p:cNvSpPr>
            <a:spLocks noChangeArrowheads="1"/>
          </p:cNvSpPr>
          <p:nvPr/>
        </p:nvSpPr>
        <p:spPr bwMode="auto">
          <a:xfrm>
            <a:off x="2051720" y="5994212"/>
            <a:ext cx="1656184" cy="459124"/>
          </a:xfrm>
          <a:prstGeom prst="roundRect">
            <a:avLst>
              <a:gd name="adj" fmla="val 16667"/>
            </a:avLst>
          </a:prstGeom>
          <a:gradFill flip="none" rotWithShape="1">
            <a:gsLst>
              <a:gs pos="0">
                <a:srgbClr val="0099CC">
                  <a:tint val="66000"/>
                  <a:satMod val="160000"/>
                </a:srgbClr>
              </a:gs>
              <a:gs pos="50000">
                <a:srgbClr val="0099CC">
                  <a:tint val="44500"/>
                  <a:satMod val="160000"/>
                </a:srgbClr>
              </a:gs>
              <a:gs pos="100000">
                <a:srgbClr val="0099CC">
                  <a:tint val="23500"/>
                  <a:satMod val="160000"/>
                </a:srgbClr>
              </a:gs>
            </a:gsLst>
            <a:path path="circle">
              <a:fillToRect l="50000" t="50000" r="50000" b="50000"/>
            </a:path>
            <a:tileRect/>
          </a:gradFill>
          <a:ln w="12600">
            <a:solidFill>
              <a:srgbClr val="0099CC"/>
            </a:solidFill>
            <a:miter lim="800000"/>
            <a:headEnd/>
            <a:tailEnd/>
          </a:ln>
        </p:spPr>
        <p:txBody>
          <a:bodyPr lIns="90000" tIns="56466" rIns="90000" bIns="45000" anchor="ctr"/>
          <a:lstStyle>
            <a:lvl1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buFont typeface="Times New Roman" panose="02020603050405020304" pitchFamily="18" charset="0"/>
              <a:buNone/>
            </a:pPr>
            <a:r>
              <a:rPr lang="fr-FR" altLang="fr-FR" sz="1600" dirty="0">
                <a:solidFill>
                  <a:srgbClr val="000000"/>
                </a:solidFill>
                <a:latin typeface="Calibri" panose="020F0502020204030204" pitchFamily="34" charset="0"/>
                <a:cs typeface="Arial Unicode MS" panose="020B0604020202020204" pitchFamily="34" charset="-128"/>
              </a:rPr>
              <a:t>ST2S</a:t>
            </a:r>
          </a:p>
        </p:txBody>
      </p:sp>
      <p:sp>
        <p:nvSpPr>
          <p:cNvPr id="17" name="AutoShape 3"/>
          <p:cNvSpPr>
            <a:spLocks noChangeArrowheads="1"/>
          </p:cNvSpPr>
          <p:nvPr/>
        </p:nvSpPr>
        <p:spPr bwMode="auto">
          <a:xfrm>
            <a:off x="4886576" y="3961206"/>
            <a:ext cx="1688792" cy="403898"/>
          </a:xfrm>
          <a:prstGeom prst="roundRect">
            <a:avLst>
              <a:gd name="adj" fmla="val 16667"/>
            </a:avLst>
          </a:prstGeom>
          <a:gradFill flip="none" rotWithShape="1">
            <a:gsLst>
              <a:gs pos="0">
                <a:srgbClr val="009900">
                  <a:tint val="66000"/>
                  <a:satMod val="160000"/>
                </a:srgbClr>
              </a:gs>
              <a:gs pos="50000">
                <a:srgbClr val="009900">
                  <a:tint val="44500"/>
                  <a:satMod val="160000"/>
                </a:srgbClr>
              </a:gs>
              <a:gs pos="100000">
                <a:srgbClr val="009900">
                  <a:tint val="23500"/>
                  <a:satMod val="160000"/>
                </a:srgbClr>
              </a:gs>
            </a:gsLst>
            <a:path path="circle">
              <a:fillToRect l="50000" t="50000" r="50000" b="50000"/>
            </a:path>
            <a:tileRect/>
          </a:gradFill>
          <a:ln w="12600">
            <a:solidFill>
              <a:srgbClr val="009671"/>
            </a:solidFill>
            <a:miter lim="800000"/>
            <a:headEnd/>
            <a:tailEnd/>
          </a:ln>
        </p:spPr>
        <p:txBody>
          <a:bodyPr lIns="90000" tIns="56466" rIns="90000" bIns="45000"/>
          <a:lstStyle>
            <a:lvl1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buFont typeface="Times New Roman" panose="02020603050405020304" pitchFamily="18" charset="0"/>
              <a:buNone/>
            </a:pPr>
            <a:r>
              <a:rPr lang="fr-FR" altLang="fr-FR" sz="1600" dirty="0">
                <a:solidFill>
                  <a:srgbClr val="000000"/>
                </a:solidFill>
                <a:latin typeface="Calibri" panose="020F0502020204030204" pitchFamily="34" charset="0"/>
                <a:cs typeface="Arial Unicode MS" panose="020B0604020202020204" pitchFamily="34" charset="-128"/>
              </a:rPr>
              <a:t>STAV</a:t>
            </a:r>
          </a:p>
        </p:txBody>
      </p:sp>
      <p:sp>
        <p:nvSpPr>
          <p:cNvPr id="18" name="AutoShape 4"/>
          <p:cNvSpPr>
            <a:spLocks noChangeArrowheads="1"/>
          </p:cNvSpPr>
          <p:nvPr/>
        </p:nvSpPr>
        <p:spPr bwMode="auto">
          <a:xfrm>
            <a:off x="4860032" y="4601506"/>
            <a:ext cx="1688792" cy="483678"/>
          </a:xfrm>
          <a:prstGeom prst="roundRect">
            <a:avLst>
              <a:gd name="adj" fmla="val 16667"/>
            </a:avLst>
          </a:prstGeom>
          <a:gradFill flip="none" rotWithShape="1">
            <a:gsLst>
              <a:gs pos="0">
                <a:srgbClr val="FF9900">
                  <a:tint val="66000"/>
                  <a:satMod val="160000"/>
                </a:srgbClr>
              </a:gs>
              <a:gs pos="50000">
                <a:srgbClr val="FF9900">
                  <a:tint val="44500"/>
                  <a:satMod val="160000"/>
                </a:srgbClr>
              </a:gs>
              <a:gs pos="100000">
                <a:srgbClr val="FF9900">
                  <a:tint val="23500"/>
                  <a:satMod val="160000"/>
                </a:srgbClr>
              </a:gs>
            </a:gsLst>
            <a:path path="circle">
              <a:fillToRect l="50000" t="50000" r="50000" b="50000"/>
            </a:path>
            <a:tileRect/>
          </a:gradFill>
          <a:ln w="12600">
            <a:solidFill>
              <a:srgbClr val="FF9900"/>
            </a:solidFill>
            <a:miter lim="800000"/>
            <a:headEnd/>
            <a:tailEnd/>
          </a:ln>
        </p:spPr>
        <p:txBody>
          <a:bodyPr lIns="90000" tIns="56466" rIns="90000" bIns="45000" anchor="ctr"/>
          <a:lstStyle>
            <a:lvl1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pPr>
            <a:r>
              <a:rPr lang="fr-FR" altLang="fr-FR" sz="1600" dirty="0">
                <a:solidFill>
                  <a:srgbClr val="000000"/>
                </a:solidFill>
                <a:latin typeface="Calibri" panose="020F0502020204030204" pitchFamily="34" charset="0"/>
                <a:cs typeface="Arial Unicode MS" panose="020B0604020202020204" pitchFamily="34" charset="-128"/>
              </a:rPr>
              <a:t>STD2A </a:t>
            </a:r>
          </a:p>
        </p:txBody>
      </p:sp>
      <p:sp>
        <p:nvSpPr>
          <p:cNvPr id="19" name="AutoShape 5"/>
          <p:cNvSpPr>
            <a:spLocks noChangeArrowheads="1"/>
          </p:cNvSpPr>
          <p:nvPr/>
        </p:nvSpPr>
        <p:spPr bwMode="auto">
          <a:xfrm>
            <a:off x="4860032" y="5994213"/>
            <a:ext cx="1688792" cy="459123"/>
          </a:xfrm>
          <a:prstGeom prst="roundRect">
            <a:avLst>
              <a:gd name="adj" fmla="val 16667"/>
            </a:avLst>
          </a:prstGeom>
          <a:gradFill flip="none" rotWithShape="1">
            <a:gsLst>
              <a:gs pos="0">
                <a:srgbClr val="CC0099">
                  <a:tint val="66000"/>
                  <a:satMod val="160000"/>
                </a:srgbClr>
              </a:gs>
              <a:gs pos="50000">
                <a:srgbClr val="CC0099">
                  <a:tint val="44500"/>
                  <a:satMod val="160000"/>
                </a:srgbClr>
              </a:gs>
              <a:gs pos="100000">
                <a:srgbClr val="CC0099">
                  <a:tint val="23500"/>
                  <a:satMod val="160000"/>
                </a:srgbClr>
              </a:gs>
            </a:gsLst>
            <a:path path="circle">
              <a:fillToRect l="50000" t="50000" r="50000" b="50000"/>
            </a:path>
            <a:tileRect/>
          </a:gradFill>
          <a:ln w="12600">
            <a:solidFill>
              <a:srgbClr val="CC0099"/>
            </a:solidFill>
            <a:miter lim="800000"/>
            <a:headEnd/>
            <a:tailEnd/>
          </a:ln>
        </p:spPr>
        <p:txBody>
          <a:bodyPr lIns="90000" tIns="56466" rIns="90000" bIns="45000" anchor="ctr"/>
          <a:lstStyle>
            <a:lvl1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buFont typeface="Times New Roman" panose="02020603050405020304" pitchFamily="18" charset="0"/>
              <a:buNone/>
            </a:pPr>
            <a:r>
              <a:rPr lang="fr-FR" altLang="fr-FR" sz="1600" dirty="0">
                <a:solidFill>
                  <a:srgbClr val="000000"/>
                </a:solidFill>
                <a:latin typeface="Calibri" panose="020F0502020204030204" pitchFamily="34" charset="0"/>
                <a:cs typeface="Arial Unicode MS" panose="020B0604020202020204" pitchFamily="34" charset="-128"/>
              </a:rPr>
              <a:t>TMD</a:t>
            </a:r>
          </a:p>
        </p:txBody>
      </p:sp>
      <p:sp>
        <p:nvSpPr>
          <p:cNvPr id="20" name="AutoShape 6"/>
          <p:cNvSpPr>
            <a:spLocks noChangeArrowheads="1"/>
          </p:cNvSpPr>
          <p:nvPr/>
        </p:nvSpPr>
        <p:spPr bwMode="auto">
          <a:xfrm>
            <a:off x="4886576" y="5280435"/>
            <a:ext cx="1688792" cy="452821"/>
          </a:xfrm>
          <a:prstGeom prst="roundRect">
            <a:avLst>
              <a:gd name="adj" fmla="val 16667"/>
            </a:avLst>
          </a:prstGeom>
          <a:gradFill flip="none" rotWithShape="1">
            <a:gsLst>
              <a:gs pos="0">
                <a:srgbClr val="993366">
                  <a:tint val="66000"/>
                  <a:satMod val="160000"/>
                </a:srgbClr>
              </a:gs>
              <a:gs pos="50000">
                <a:srgbClr val="993366">
                  <a:tint val="44500"/>
                  <a:satMod val="160000"/>
                </a:srgbClr>
              </a:gs>
              <a:gs pos="100000">
                <a:srgbClr val="993366">
                  <a:tint val="23500"/>
                  <a:satMod val="160000"/>
                </a:srgbClr>
              </a:gs>
            </a:gsLst>
            <a:path path="circle">
              <a:fillToRect l="50000" t="50000" r="50000" b="50000"/>
            </a:path>
            <a:tileRect/>
          </a:gradFill>
          <a:ln w="12600">
            <a:solidFill>
              <a:srgbClr val="CC0099"/>
            </a:solidFill>
            <a:miter lim="800000"/>
            <a:headEnd/>
            <a:tailEnd/>
          </a:ln>
        </p:spPr>
        <p:txBody>
          <a:bodyPr lIns="90000" tIns="56466" rIns="90000" bIns="45000" anchor="ctr"/>
          <a:lstStyle>
            <a:lvl1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buFont typeface="Times New Roman" panose="02020603050405020304" pitchFamily="18" charset="0"/>
              <a:buNone/>
            </a:pPr>
            <a:r>
              <a:rPr lang="fr-FR" altLang="fr-FR" sz="1600" dirty="0">
                <a:solidFill>
                  <a:srgbClr val="000000"/>
                </a:solidFill>
                <a:latin typeface="Calibri" panose="020F0502020204030204" pitchFamily="34" charset="0"/>
                <a:cs typeface="Arial Unicode MS" panose="020B0604020202020204" pitchFamily="34" charset="-128"/>
              </a:rPr>
              <a:t>STHR</a:t>
            </a:r>
          </a:p>
        </p:txBody>
      </p:sp>
    </p:spTree>
    <p:extLst>
      <p:ext uri="{BB962C8B-B14F-4D97-AF65-F5344CB8AC3E}">
        <p14:creationId xmlns:p14="http://schemas.microsoft.com/office/powerpoint/2010/main" xmlns="" val="9163995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AutoShape 7"/>
          <p:cNvSpPr>
            <a:spLocks noChangeArrowheads="1"/>
          </p:cNvSpPr>
          <p:nvPr/>
        </p:nvSpPr>
        <p:spPr bwMode="auto">
          <a:xfrm>
            <a:off x="395536" y="1096808"/>
            <a:ext cx="3313112" cy="709066"/>
          </a:xfrm>
          <a:prstGeom prst="roundRect">
            <a:avLst>
              <a:gd name="adj" fmla="val 16667"/>
            </a:avLst>
          </a:prstGeom>
          <a:gradFill flip="none" rotWithShape="1">
            <a:gsLst>
              <a:gs pos="0">
                <a:srgbClr val="0099CC">
                  <a:tint val="66000"/>
                  <a:satMod val="160000"/>
                </a:srgbClr>
              </a:gs>
              <a:gs pos="50000">
                <a:srgbClr val="0099CC">
                  <a:tint val="44500"/>
                  <a:satMod val="160000"/>
                </a:srgbClr>
              </a:gs>
              <a:gs pos="100000">
                <a:srgbClr val="0099CC">
                  <a:tint val="23500"/>
                  <a:satMod val="160000"/>
                </a:srgbClr>
              </a:gs>
            </a:gsLst>
            <a:path path="circle">
              <a:fillToRect l="50000" t="50000" r="50000" b="50000"/>
            </a:path>
            <a:tileRect/>
          </a:gradFill>
          <a:ln w="12600">
            <a:solidFill>
              <a:srgbClr val="0099CC"/>
            </a:solidFill>
            <a:miter lim="800000"/>
            <a:headEnd/>
            <a:tailEnd/>
          </a:ln>
        </p:spPr>
        <p:txBody>
          <a:bodyPr lIns="90000" tIns="56466" rIns="90000" bIns="45000"/>
          <a:lstStyle>
            <a:lvl1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buFont typeface="Times New Roman" panose="02020603050405020304" pitchFamily="18" charset="0"/>
              <a:buNone/>
            </a:pPr>
            <a:r>
              <a:rPr lang="fr-FR" altLang="fr-FR" sz="1400" dirty="0">
                <a:solidFill>
                  <a:srgbClr val="000000"/>
                </a:solidFill>
                <a:latin typeface="Calibri" panose="020F0502020204030204" pitchFamily="34" charset="0"/>
                <a:cs typeface="Arial Unicode MS" panose="020B0604020202020204" pitchFamily="34" charset="-128"/>
              </a:rPr>
              <a:t>STMG</a:t>
            </a:r>
          </a:p>
          <a:p>
            <a:pPr algn="ctr" eaLnBrk="1" hangingPunct="1">
              <a:lnSpc>
                <a:spcPct val="93000"/>
              </a:lnSpc>
              <a:buClr>
                <a:srgbClr val="000000"/>
              </a:buClr>
              <a:buSzPct val="100000"/>
              <a:buFont typeface="Times New Roman" panose="02020603050405020304" pitchFamily="18" charset="0"/>
              <a:buNone/>
            </a:pPr>
            <a:r>
              <a:rPr lang="fr-FR" altLang="fr-FR" sz="1400" dirty="0">
                <a:solidFill>
                  <a:srgbClr val="000000"/>
                </a:solidFill>
                <a:latin typeface="Calibri" panose="020F0502020204030204" pitchFamily="34" charset="0"/>
                <a:cs typeface="Arial Unicode MS" panose="020B0604020202020204" pitchFamily="34" charset="-128"/>
              </a:rPr>
              <a:t> - Science et Technologie du Management et de la Gestion - </a:t>
            </a:r>
          </a:p>
        </p:txBody>
      </p:sp>
      <p:sp>
        <p:nvSpPr>
          <p:cNvPr id="13320" name="AutoShape 8"/>
          <p:cNvSpPr>
            <a:spLocks noChangeArrowheads="1"/>
          </p:cNvSpPr>
          <p:nvPr/>
        </p:nvSpPr>
        <p:spPr bwMode="auto">
          <a:xfrm>
            <a:off x="395536" y="2685224"/>
            <a:ext cx="3313112" cy="680616"/>
          </a:xfrm>
          <a:prstGeom prst="roundRect">
            <a:avLst>
              <a:gd name="adj" fmla="val 16667"/>
            </a:avLst>
          </a:prstGeom>
          <a:gradFill flip="none" rotWithShape="1">
            <a:gsLst>
              <a:gs pos="0">
                <a:srgbClr val="0099CC">
                  <a:tint val="66000"/>
                  <a:satMod val="160000"/>
                </a:srgbClr>
              </a:gs>
              <a:gs pos="50000">
                <a:srgbClr val="0099CC">
                  <a:tint val="44500"/>
                  <a:satMod val="160000"/>
                </a:srgbClr>
              </a:gs>
              <a:gs pos="100000">
                <a:srgbClr val="0099CC">
                  <a:tint val="23500"/>
                  <a:satMod val="160000"/>
                </a:srgbClr>
              </a:gs>
            </a:gsLst>
            <a:path path="circle">
              <a:fillToRect l="50000" t="50000" r="50000" b="50000"/>
            </a:path>
            <a:tileRect/>
          </a:gradFill>
          <a:ln w="12600">
            <a:solidFill>
              <a:srgbClr val="0099CC"/>
            </a:solidFill>
            <a:miter lim="800000"/>
            <a:headEnd/>
            <a:tailEnd/>
          </a:ln>
        </p:spPr>
        <p:txBody>
          <a:bodyPr lIns="90000" tIns="56466" rIns="90000" bIns="45000"/>
          <a:lstStyle>
            <a:lvl1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pPr>
            <a:r>
              <a:rPr lang="fr-FR" altLang="fr-FR" sz="1400" dirty="0">
                <a:solidFill>
                  <a:srgbClr val="000000"/>
                </a:solidFill>
                <a:latin typeface="Calibri" panose="020F0502020204030204" pitchFamily="34" charset="0"/>
                <a:cs typeface="Arial Unicode MS" panose="020B0604020202020204" pitchFamily="34" charset="-128"/>
              </a:rPr>
              <a:t>STL</a:t>
            </a:r>
          </a:p>
          <a:p>
            <a:pPr algn="ctr" eaLnBrk="1" hangingPunct="1">
              <a:lnSpc>
                <a:spcPct val="93000"/>
              </a:lnSpc>
              <a:buClr>
                <a:srgbClr val="000000"/>
              </a:buClr>
              <a:buSzPct val="100000"/>
            </a:pPr>
            <a:r>
              <a:rPr lang="fr-FR" altLang="fr-FR" sz="1400" dirty="0">
                <a:solidFill>
                  <a:srgbClr val="000000"/>
                </a:solidFill>
                <a:latin typeface="Calibri" panose="020F0502020204030204" pitchFamily="34" charset="0"/>
                <a:cs typeface="Arial Unicode MS" panose="020B0604020202020204" pitchFamily="34" charset="-128"/>
              </a:rPr>
              <a:t> - Science et Technologie de Laboratoire - </a:t>
            </a:r>
          </a:p>
        </p:txBody>
      </p:sp>
      <p:sp>
        <p:nvSpPr>
          <p:cNvPr id="13321" name="AutoShape 9"/>
          <p:cNvSpPr>
            <a:spLocks noChangeArrowheads="1"/>
          </p:cNvSpPr>
          <p:nvPr/>
        </p:nvSpPr>
        <p:spPr bwMode="auto">
          <a:xfrm>
            <a:off x="398711" y="4011128"/>
            <a:ext cx="3309937" cy="750380"/>
          </a:xfrm>
          <a:prstGeom prst="roundRect">
            <a:avLst>
              <a:gd name="adj" fmla="val 16667"/>
            </a:avLst>
          </a:prstGeom>
          <a:gradFill flip="none" rotWithShape="1">
            <a:gsLst>
              <a:gs pos="0">
                <a:srgbClr val="0099CC">
                  <a:tint val="66000"/>
                  <a:satMod val="160000"/>
                </a:srgbClr>
              </a:gs>
              <a:gs pos="50000">
                <a:srgbClr val="0099CC">
                  <a:tint val="44500"/>
                  <a:satMod val="160000"/>
                </a:srgbClr>
              </a:gs>
              <a:gs pos="100000">
                <a:srgbClr val="0099CC">
                  <a:tint val="23500"/>
                  <a:satMod val="160000"/>
                </a:srgbClr>
              </a:gs>
            </a:gsLst>
            <a:path path="circle">
              <a:fillToRect l="50000" t="50000" r="50000" b="50000"/>
            </a:path>
            <a:tileRect/>
          </a:gradFill>
          <a:ln w="12600">
            <a:solidFill>
              <a:srgbClr val="0099CC"/>
            </a:solidFill>
            <a:miter lim="800000"/>
            <a:headEnd/>
            <a:tailEnd/>
          </a:ln>
        </p:spPr>
        <p:txBody>
          <a:bodyPr lIns="90000" tIns="56466" rIns="90000" bIns="45000"/>
          <a:lstStyle>
            <a:lvl1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buFont typeface="Times New Roman" panose="02020603050405020304" pitchFamily="18" charset="0"/>
              <a:buNone/>
            </a:pPr>
            <a:r>
              <a:rPr lang="fr-FR" altLang="fr-FR" sz="1400" dirty="0">
                <a:solidFill>
                  <a:srgbClr val="000000"/>
                </a:solidFill>
                <a:latin typeface="Calibri" panose="020F0502020204030204" pitchFamily="34" charset="0"/>
                <a:cs typeface="Arial Unicode MS" panose="020B0604020202020204" pitchFamily="34" charset="-128"/>
              </a:rPr>
              <a:t>STI2D </a:t>
            </a:r>
          </a:p>
          <a:p>
            <a:pPr algn="ctr" eaLnBrk="1" hangingPunct="1">
              <a:lnSpc>
                <a:spcPct val="93000"/>
              </a:lnSpc>
              <a:buClr>
                <a:srgbClr val="000000"/>
              </a:buClr>
              <a:buSzPct val="100000"/>
              <a:buFont typeface="Times New Roman" panose="02020603050405020304" pitchFamily="18" charset="0"/>
              <a:buNone/>
            </a:pPr>
            <a:r>
              <a:rPr lang="fr-FR" altLang="fr-FR" sz="1400" dirty="0">
                <a:solidFill>
                  <a:srgbClr val="000000"/>
                </a:solidFill>
                <a:latin typeface="Calibri" panose="020F0502020204030204" pitchFamily="34" charset="0"/>
                <a:cs typeface="Arial Unicode MS" panose="020B0604020202020204" pitchFamily="34" charset="-128"/>
              </a:rPr>
              <a:t>- Science et Technologie de l’Industrie et du Développement Durable - </a:t>
            </a:r>
          </a:p>
        </p:txBody>
      </p:sp>
      <p:sp>
        <p:nvSpPr>
          <p:cNvPr id="13322" name="AutoShape 10"/>
          <p:cNvSpPr>
            <a:spLocks noChangeArrowheads="1"/>
          </p:cNvSpPr>
          <p:nvPr/>
        </p:nvSpPr>
        <p:spPr bwMode="auto">
          <a:xfrm>
            <a:off x="395536" y="5406796"/>
            <a:ext cx="3313112" cy="738304"/>
          </a:xfrm>
          <a:prstGeom prst="roundRect">
            <a:avLst>
              <a:gd name="adj" fmla="val 16667"/>
            </a:avLst>
          </a:prstGeom>
          <a:gradFill flip="none" rotWithShape="1">
            <a:gsLst>
              <a:gs pos="0">
                <a:srgbClr val="0099CC">
                  <a:tint val="66000"/>
                  <a:satMod val="160000"/>
                </a:srgbClr>
              </a:gs>
              <a:gs pos="50000">
                <a:srgbClr val="0099CC">
                  <a:tint val="44500"/>
                  <a:satMod val="160000"/>
                </a:srgbClr>
              </a:gs>
              <a:gs pos="100000">
                <a:srgbClr val="0099CC">
                  <a:tint val="23500"/>
                  <a:satMod val="160000"/>
                </a:srgbClr>
              </a:gs>
            </a:gsLst>
            <a:path path="circle">
              <a:fillToRect l="50000" t="50000" r="50000" b="50000"/>
            </a:path>
            <a:tileRect/>
          </a:gradFill>
          <a:ln w="12600">
            <a:solidFill>
              <a:srgbClr val="0099CC"/>
            </a:solidFill>
            <a:miter lim="800000"/>
            <a:headEnd/>
            <a:tailEnd/>
          </a:ln>
        </p:spPr>
        <p:txBody>
          <a:bodyPr lIns="90000" tIns="56466" rIns="90000" bIns="45000"/>
          <a:lstStyle>
            <a:lvl1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buFont typeface="Times New Roman" panose="02020603050405020304" pitchFamily="18" charset="0"/>
              <a:buNone/>
            </a:pPr>
            <a:r>
              <a:rPr lang="fr-FR" altLang="fr-FR" sz="1400" dirty="0">
                <a:solidFill>
                  <a:srgbClr val="000000"/>
                </a:solidFill>
                <a:latin typeface="Calibri" panose="020F0502020204030204" pitchFamily="34" charset="0"/>
                <a:cs typeface="Arial Unicode MS" panose="020B0604020202020204" pitchFamily="34" charset="-128"/>
              </a:rPr>
              <a:t>ST2S</a:t>
            </a:r>
          </a:p>
          <a:p>
            <a:pPr algn="ctr" eaLnBrk="1" hangingPunct="1">
              <a:lnSpc>
                <a:spcPct val="93000"/>
              </a:lnSpc>
              <a:buClr>
                <a:srgbClr val="000000"/>
              </a:buClr>
              <a:buSzPct val="100000"/>
              <a:buFont typeface="Times New Roman" panose="02020603050405020304" pitchFamily="18" charset="0"/>
              <a:buNone/>
            </a:pPr>
            <a:r>
              <a:rPr lang="fr-FR" altLang="fr-FR" sz="1400" dirty="0">
                <a:solidFill>
                  <a:srgbClr val="000000"/>
                </a:solidFill>
                <a:latin typeface="Calibri" panose="020F0502020204030204" pitchFamily="34" charset="0"/>
                <a:cs typeface="Arial Unicode MS" panose="020B0604020202020204" pitchFamily="34" charset="-128"/>
              </a:rPr>
              <a:t> - Science et Technologie de la Santé et du Social - </a:t>
            </a:r>
          </a:p>
        </p:txBody>
      </p:sp>
      <p:sp>
        <p:nvSpPr>
          <p:cNvPr id="13323" name="Rectangle 11"/>
          <p:cNvSpPr>
            <a:spLocks noChangeArrowheads="1"/>
          </p:cNvSpPr>
          <p:nvPr/>
        </p:nvSpPr>
        <p:spPr bwMode="auto">
          <a:xfrm>
            <a:off x="0" y="6675438"/>
            <a:ext cx="2255838" cy="25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51930" rIns="90000" bIns="45000"/>
          <a:lstStyle>
            <a:lvl1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9pPr>
          </a:lstStyle>
          <a:p>
            <a:pPr eaLnBrk="1" hangingPunct="1">
              <a:lnSpc>
                <a:spcPct val="95000"/>
              </a:lnSpc>
              <a:buClr>
                <a:srgbClr val="000000"/>
              </a:buClr>
              <a:buSzPct val="100000"/>
              <a:buFont typeface="Times New Roman" panose="02020603050405020304" pitchFamily="18" charset="0"/>
              <a:buNone/>
            </a:pPr>
            <a:r>
              <a:rPr lang="fr-FR" altLang="fr-FR" sz="1100" dirty="0">
                <a:solidFill>
                  <a:srgbClr val="000000"/>
                </a:solidFill>
                <a:latin typeface="Baskerville Old Face" panose="02020602080505020303" pitchFamily="18" charset="0"/>
                <a:cs typeface="Arial Unicode MS" panose="020B0604020202020204" pitchFamily="34" charset="-128"/>
              </a:rPr>
              <a:t>A SIMON – CIO de Poissy</a:t>
            </a:r>
          </a:p>
        </p:txBody>
      </p:sp>
      <p:sp>
        <p:nvSpPr>
          <p:cNvPr id="13" name="Rectangle 1"/>
          <p:cNvSpPr>
            <a:spLocks noChangeArrowheads="1"/>
          </p:cNvSpPr>
          <p:nvPr/>
        </p:nvSpPr>
        <p:spPr bwMode="auto">
          <a:xfrm>
            <a:off x="2519657" y="138123"/>
            <a:ext cx="3816424" cy="4283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360">
                <a:solidFill>
                  <a:srgbClr val="000000"/>
                </a:solidFill>
                <a:round/>
                <a:headEnd/>
                <a:tailEnd/>
              </a14:hiddenLine>
            </a:ext>
          </a:extLst>
        </p:spPr>
        <p:txBody>
          <a:bodyPr lIns="90000" tIns="62640" rIns="90000" bIns="45000"/>
          <a:lstStyle>
            <a:lvl1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buFont typeface="Times New Roman" panose="02020603050405020304" pitchFamily="18" charset="0"/>
              <a:buNone/>
            </a:pPr>
            <a:r>
              <a:rPr lang="fr-FR" altLang="fr-FR" sz="2200" b="1" u="sng" dirty="0">
                <a:solidFill>
                  <a:srgbClr val="000000"/>
                </a:solidFill>
                <a:latin typeface="Times New Roman" panose="02020603050405020304" pitchFamily="18" charset="0"/>
                <a:cs typeface="Times New Roman" panose="02020603050405020304" pitchFamily="18" charset="0"/>
              </a:rPr>
              <a:t>Les Bacs Technologiques </a:t>
            </a:r>
          </a:p>
        </p:txBody>
      </p:sp>
      <p:sp>
        <p:nvSpPr>
          <p:cNvPr id="12" name="Rectangle 4"/>
          <p:cNvSpPr>
            <a:spLocks noChangeArrowheads="1"/>
          </p:cNvSpPr>
          <p:nvPr/>
        </p:nvSpPr>
        <p:spPr bwMode="auto">
          <a:xfrm>
            <a:off x="4067944" y="853921"/>
            <a:ext cx="4536275" cy="10675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square" lIns="89924" tIns="46761" rIns="89924" bIns="46761">
            <a:spAutoFit/>
          </a:bodyPr>
          <a:lstStyle>
            <a:lvl1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marL="1370013">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just" eaLnBrk="1">
              <a:lnSpc>
                <a:spcPct val="93000"/>
              </a:lnSpc>
              <a:buClr>
                <a:srgbClr val="000000"/>
              </a:buClr>
              <a:buSzPct val="100000"/>
            </a:pPr>
            <a:r>
              <a:rPr lang="fr-FR" altLang="fr-FR" sz="1700" dirty="0">
                <a:solidFill>
                  <a:srgbClr val="000000"/>
                </a:solidFill>
                <a:latin typeface="Baskerville Old Face" panose="02020602080505020303" pitchFamily="18" charset="0"/>
              </a:rPr>
              <a:t>Pour les élèves intéressés par le monde de l’entreprise (comptabilité, finance, commerce, </a:t>
            </a:r>
            <a:r>
              <a:rPr lang="fr-FR" altLang="fr-FR" sz="1700" dirty="0" smtClean="0">
                <a:solidFill>
                  <a:srgbClr val="000000"/>
                </a:solidFill>
                <a:latin typeface="Baskerville Old Face" panose="02020602080505020303" pitchFamily="18" charset="0"/>
              </a:rPr>
              <a:t>communication, </a:t>
            </a:r>
            <a:r>
              <a:rPr lang="fr-FR" altLang="fr-FR" sz="1700" dirty="0">
                <a:solidFill>
                  <a:srgbClr val="000000"/>
                </a:solidFill>
                <a:latin typeface="Baskerville Old Face" panose="02020602080505020303" pitchFamily="18" charset="0"/>
              </a:rPr>
              <a:t>ressources humaines…  Qui savent communiquer et s’ouvrir aux autres.</a:t>
            </a:r>
          </a:p>
        </p:txBody>
      </p:sp>
      <p:sp>
        <p:nvSpPr>
          <p:cNvPr id="14" name="Rectangle 4"/>
          <p:cNvSpPr>
            <a:spLocks noChangeArrowheads="1"/>
          </p:cNvSpPr>
          <p:nvPr/>
        </p:nvSpPr>
        <p:spPr bwMode="auto">
          <a:xfrm>
            <a:off x="4067945" y="2278985"/>
            <a:ext cx="4536274" cy="13107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square" lIns="89924" tIns="46761" rIns="89924" bIns="46761">
            <a:spAutoFit/>
          </a:bodyPr>
          <a:lstStyle>
            <a:lvl1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marL="1370013">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just" eaLnBrk="1">
              <a:lnSpc>
                <a:spcPct val="93000"/>
              </a:lnSpc>
              <a:buClr>
                <a:srgbClr val="000000"/>
              </a:buClr>
              <a:buSzPct val="100000"/>
            </a:pPr>
            <a:r>
              <a:rPr lang="fr-FR" altLang="fr-FR" sz="1700" dirty="0">
                <a:solidFill>
                  <a:srgbClr val="000000"/>
                </a:solidFill>
                <a:latin typeface="Baskerville Old Face" panose="02020602080505020303" pitchFamily="18" charset="0"/>
              </a:rPr>
              <a:t>Pour les élèves qui aiment les manipulations (chimie, biologie), observer au microscope et étudier la composition des produits </a:t>
            </a:r>
            <a:r>
              <a:rPr lang="fr-FR" altLang="fr-FR" sz="1700" dirty="0" smtClean="0">
                <a:solidFill>
                  <a:srgbClr val="000000"/>
                </a:solidFill>
                <a:latin typeface="Baskerville Old Face" panose="02020602080505020303" pitchFamily="18" charset="0"/>
              </a:rPr>
              <a:t>(pharmaceutique</a:t>
            </a:r>
            <a:r>
              <a:rPr lang="fr-FR" altLang="fr-FR" sz="1700" dirty="0">
                <a:solidFill>
                  <a:srgbClr val="000000"/>
                </a:solidFill>
                <a:latin typeface="Baskerville Old Face" panose="02020602080505020303" pitchFamily="18" charset="0"/>
              </a:rPr>
              <a:t>, cosmétique, alimentaires</a:t>
            </a:r>
            <a:r>
              <a:rPr lang="fr-FR" altLang="fr-FR" sz="1700" dirty="0" smtClean="0">
                <a:solidFill>
                  <a:srgbClr val="000000"/>
                </a:solidFill>
                <a:latin typeface="Baskerville Old Face" panose="02020602080505020303" pitchFamily="18" charset="0"/>
              </a:rPr>
              <a:t>…)</a:t>
            </a:r>
            <a:endParaRPr lang="fr-FR" altLang="fr-FR" sz="1700" dirty="0">
              <a:solidFill>
                <a:srgbClr val="000000"/>
              </a:solidFill>
              <a:latin typeface="Baskerville Old Face" panose="02020602080505020303" pitchFamily="18" charset="0"/>
            </a:endParaRPr>
          </a:p>
          <a:p>
            <a:pPr algn="just" eaLnBrk="1">
              <a:lnSpc>
                <a:spcPct val="93000"/>
              </a:lnSpc>
              <a:buClr>
                <a:srgbClr val="000000"/>
              </a:buClr>
              <a:buSzPct val="100000"/>
            </a:pPr>
            <a:r>
              <a:rPr lang="fr-FR" altLang="fr-FR" sz="1700" dirty="0">
                <a:solidFill>
                  <a:srgbClr val="000000"/>
                </a:solidFill>
                <a:latin typeface="Baskerville Old Face" panose="02020602080505020303" pitchFamily="18" charset="0"/>
              </a:rPr>
              <a:t>Qui savent travailler en équipe et sont organisés.</a:t>
            </a:r>
          </a:p>
        </p:txBody>
      </p:sp>
      <p:sp>
        <p:nvSpPr>
          <p:cNvPr id="15" name="Rectangle 4"/>
          <p:cNvSpPr>
            <a:spLocks noChangeArrowheads="1"/>
          </p:cNvSpPr>
          <p:nvPr/>
        </p:nvSpPr>
        <p:spPr bwMode="auto">
          <a:xfrm>
            <a:off x="4067944" y="3857488"/>
            <a:ext cx="4536275" cy="13107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square" lIns="89924" tIns="46761" rIns="89924" bIns="46761">
            <a:spAutoFit/>
          </a:bodyPr>
          <a:lstStyle>
            <a:lvl1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marL="1370013">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just" eaLnBrk="1">
              <a:lnSpc>
                <a:spcPct val="93000"/>
              </a:lnSpc>
              <a:buClr>
                <a:srgbClr val="000000"/>
              </a:buClr>
              <a:buSzPct val="100000"/>
            </a:pPr>
            <a:r>
              <a:rPr lang="fr-FR" altLang="fr-FR" sz="1700" dirty="0">
                <a:solidFill>
                  <a:srgbClr val="000000"/>
                </a:solidFill>
                <a:latin typeface="Baskerville Old Face" panose="02020602080505020303" pitchFamily="18" charset="0"/>
              </a:rPr>
              <a:t>Pour les élèves qui aiment comprendre le fonctionnement des machines, qui sont intéressés par </a:t>
            </a:r>
            <a:r>
              <a:rPr lang="fr-FR" altLang="fr-FR" sz="1700" dirty="0" smtClean="0">
                <a:solidFill>
                  <a:srgbClr val="000000"/>
                </a:solidFill>
                <a:latin typeface="Baskerville Old Face" panose="02020602080505020303" pitchFamily="18" charset="0"/>
              </a:rPr>
              <a:t>les innovations </a:t>
            </a:r>
            <a:r>
              <a:rPr lang="fr-FR" altLang="fr-FR" sz="1700" dirty="0">
                <a:solidFill>
                  <a:srgbClr val="000000"/>
                </a:solidFill>
                <a:latin typeface="Baskerville Old Face" panose="02020602080505020303" pitchFamily="18" charset="0"/>
              </a:rPr>
              <a:t>dans le respect de l’environnement. Qui ont un bon niveau en mathématiques et sont méthodiques. </a:t>
            </a:r>
          </a:p>
        </p:txBody>
      </p:sp>
      <p:sp>
        <p:nvSpPr>
          <p:cNvPr id="16" name="Rectangle 4"/>
          <p:cNvSpPr>
            <a:spLocks noChangeArrowheads="1"/>
          </p:cNvSpPr>
          <p:nvPr/>
        </p:nvSpPr>
        <p:spPr bwMode="auto">
          <a:xfrm>
            <a:off x="4067944" y="5314838"/>
            <a:ext cx="4536275" cy="15540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square" lIns="89924" tIns="46761" rIns="89924" bIns="46761">
            <a:spAutoFit/>
          </a:bodyPr>
          <a:lstStyle>
            <a:lvl1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marL="1370013">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just" eaLnBrk="1">
              <a:lnSpc>
                <a:spcPct val="93000"/>
              </a:lnSpc>
              <a:buClr>
                <a:srgbClr val="000000"/>
              </a:buClr>
              <a:buSzPct val="100000"/>
            </a:pPr>
            <a:r>
              <a:rPr lang="fr-FR" altLang="fr-FR" sz="1700" dirty="0">
                <a:solidFill>
                  <a:srgbClr val="000000"/>
                </a:solidFill>
                <a:latin typeface="Baskerville Old Face" panose="02020602080505020303" pitchFamily="18" charset="0"/>
              </a:rPr>
              <a:t>Pour les élèves attirés par la biologie, qui ont envie de découvrir le fonctionnement des structures d’aides et de soins. Qui se questionnent sur le bien être d’autrui et aiment venir en aide. Qui sont sociables, savent mettre en confiance et travailler en équipe. </a:t>
            </a:r>
          </a:p>
        </p:txBody>
      </p:sp>
    </p:spTree>
    <p:extLst>
      <p:ext uri="{BB962C8B-B14F-4D97-AF65-F5344CB8AC3E}">
        <p14:creationId xmlns:p14="http://schemas.microsoft.com/office/powerpoint/2010/main" xmlns="" val="174589832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3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3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9" grpId="0" animBg="1"/>
      <p:bldP spid="13320" grpId="0" uiExpand="1" animBg="1"/>
      <p:bldP spid="13321" grpId="0" animBg="1"/>
      <p:bldP spid="13322" grpId="0" animBg="1"/>
      <p:bldP spid="12" grpId="0"/>
      <p:bldP spid="14"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AutoShape 3"/>
          <p:cNvSpPr>
            <a:spLocks noChangeArrowheads="1"/>
          </p:cNvSpPr>
          <p:nvPr/>
        </p:nvSpPr>
        <p:spPr bwMode="auto">
          <a:xfrm>
            <a:off x="395536" y="1068303"/>
            <a:ext cx="3311525" cy="668519"/>
          </a:xfrm>
          <a:prstGeom prst="roundRect">
            <a:avLst>
              <a:gd name="adj" fmla="val 16667"/>
            </a:avLst>
          </a:prstGeom>
          <a:gradFill flip="none" rotWithShape="1">
            <a:gsLst>
              <a:gs pos="0">
                <a:srgbClr val="009900">
                  <a:tint val="66000"/>
                  <a:satMod val="160000"/>
                </a:srgbClr>
              </a:gs>
              <a:gs pos="50000">
                <a:srgbClr val="009900">
                  <a:tint val="44500"/>
                  <a:satMod val="160000"/>
                </a:srgbClr>
              </a:gs>
              <a:gs pos="100000">
                <a:srgbClr val="009900">
                  <a:tint val="23500"/>
                  <a:satMod val="160000"/>
                </a:srgbClr>
              </a:gs>
            </a:gsLst>
            <a:path path="circle">
              <a:fillToRect l="50000" t="50000" r="50000" b="50000"/>
            </a:path>
            <a:tileRect/>
          </a:gradFill>
          <a:ln w="12600">
            <a:solidFill>
              <a:srgbClr val="009671"/>
            </a:solidFill>
            <a:miter lim="800000"/>
            <a:headEnd/>
            <a:tailEnd/>
          </a:ln>
        </p:spPr>
        <p:txBody>
          <a:bodyPr lIns="90000" tIns="56466" rIns="90000" bIns="45000"/>
          <a:lstStyle>
            <a:lvl1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buFont typeface="Times New Roman" panose="02020603050405020304" pitchFamily="18" charset="0"/>
              <a:buNone/>
            </a:pPr>
            <a:r>
              <a:rPr lang="fr-FR" altLang="fr-FR" sz="1400" dirty="0">
                <a:solidFill>
                  <a:srgbClr val="000000"/>
                </a:solidFill>
                <a:latin typeface="Calibri" panose="020F0502020204030204" pitchFamily="34" charset="0"/>
                <a:cs typeface="Arial Unicode MS" panose="020B0604020202020204" pitchFamily="34" charset="-128"/>
              </a:rPr>
              <a:t>STAV</a:t>
            </a:r>
          </a:p>
          <a:p>
            <a:pPr algn="ctr" eaLnBrk="1" hangingPunct="1">
              <a:lnSpc>
                <a:spcPct val="93000"/>
              </a:lnSpc>
              <a:buClr>
                <a:srgbClr val="000000"/>
              </a:buClr>
              <a:buSzPct val="100000"/>
              <a:buFont typeface="Times New Roman" panose="02020603050405020304" pitchFamily="18" charset="0"/>
              <a:buNone/>
            </a:pPr>
            <a:r>
              <a:rPr lang="fr-FR" altLang="fr-FR" sz="1400" dirty="0">
                <a:solidFill>
                  <a:srgbClr val="000000"/>
                </a:solidFill>
                <a:latin typeface="Calibri" panose="020F0502020204030204" pitchFamily="34" charset="0"/>
                <a:cs typeface="Arial Unicode MS" panose="020B0604020202020204" pitchFamily="34" charset="-128"/>
              </a:rPr>
              <a:t> - Science et Technologie de l’Agronomie et du Vivant </a:t>
            </a:r>
            <a:r>
              <a:rPr lang="fr-FR" altLang="fr-FR" sz="1400" b="1" dirty="0">
                <a:solidFill>
                  <a:srgbClr val="000000"/>
                </a:solidFill>
                <a:cs typeface="Arial Unicode MS" panose="020B0604020202020204" pitchFamily="34" charset="-128"/>
              </a:rPr>
              <a:t>- </a:t>
            </a:r>
          </a:p>
        </p:txBody>
      </p:sp>
      <p:sp>
        <p:nvSpPr>
          <p:cNvPr id="13316" name="AutoShape 4"/>
          <p:cNvSpPr>
            <a:spLocks noChangeArrowheads="1"/>
          </p:cNvSpPr>
          <p:nvPr/>
        </p:nvSpPr>
        <p:spPr bwMode="auto">
          <a:xfrm>
            <a:off x="395536" y="2417320"/>
            <a:ext cx="3305444" cy="733490"/>
          </a:xfrm>
          <a:prstGeom prst="roundRect">
            <a:avLst>
              <a:gd name="adj" fmla="val 16667"/>
            </a:avLst>
          </a:prstGeom>
          <a:gradFill flip="none" rotWithShape="1">
            <a:gsLst>
              <a:gs pos="0">
                <a:srgbClr val="FF9900">
                  <a:tint val="66000"/>
                  <a:satMod val="160000"/>
                </a:srgbClr>
              </a:gs>
              <a:gs pos="50000">
                <a:srgbClr val="FF9900">
                  <a:tint val="44500"/>
                  <a:satMod val="160000"/>
                </a:srgbClr>
              </a:gs>
              <a:gs pos="100000">
                <a:srgbClr val="FF9900">
                  <a:tint val="23500"/>
                  <a:satMod val="160000"/>
                </a:srgbClr>
              </a:gs>
            </a:gsLst>
            <a:path path="circle">
              <a:fillToRect l="50000" t="50000" r="50000" b="50000"/>
            </a:path>
            <a:tileRect/>
          </a:gradFill>
          <a:ln w="12600">
            <a:solidFill>
              <a:srgbClr val="FF9900"/>
            </a:solidFill>
            <a:miter lim="800000"/>
            <a:headEnd/>
            <a:tailEnd/>
          </a:ln>
        </p:spPr>
        <p:txBody>
          <a:bodyPr lIns="90000" tIns="56466" rIns="90000" bIns="45000"/>
          <a:lstStyle>
            <a:lvl1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pPr>
            <a:r>
              <a:rPr lang="fr-FR" altLang="fr-FR" sz="1400" dirty="0">
                <a:solidFill>
                  <a:srgbClr val="000000"/>
                </a:solidFill>
                <a:latin typeface="Calibri" panose="020F0502020204030204" pitchFamily="34" charset="0"/>
                <a:cs typeface="Arial Unicode MS" panose="020B0604020202020204" pitchFamily="34" charset="-128"/>
              </a:rPr>
              <a:t>STD2A </a:t>
            </a:r>
          </a:p>
          <a:p>
            <a:pPr algn="ctr" eaLnBrk="1" hangingPunct="1">
              <a:lnSpc>
                <a:spcPct val="93000"/>
              </a:lnSpc>
              <a:buClr>
                <a:srgbClr val="000000"/>
              </a:buClr>
              <a:buSzPct val="100000"/>
            </a:pPr>
            <a:r>
              <a:rPr lang="fr-FR" altLang="fr-FR" sz="1400" dirty="0">
                <a:solidFill>
                  <a:srgbClr val="000000"/>
                </a:solidFill>
                <a:latin typeface="Calibri" panose="020F0502020204030204" pitchFamily="34" charset="0"/>
                <a:cs typeface="Arial Unicode MS" panose="020B0604020202020204" pitchFamily="34" charset="-128"/>
              </a:rPr>
              <a:t>- Science et Technologie du Design et des Arts Appliqués - </a:t>
            </a:r>
          </a:p>
        </p:txBody>
      </p:sp>
      <p:sp>
        <p:nvSpPr>
          <p:cNvPr id="13317" name="AutoShape 5"/>
          <p:cNvSpPr>
            <a:spLocks noChangeArrowheads="1"/>
          </p:cNvSpPr>
          <p:nvPr/>
        </p:nvSpPr>
        <p:spPr bwMode="auto">
          <a:xfrm>
            <a:off x="395536" y="5681501"/>
            <a:ext cx="3311525" cy="733490"/>
          </a:xfrm>
          <a:prstGeom prst="roundRect">
            <a:avLst>
              <a:gd name="adj" fmla="val 16667"/>
            </a:avLst>
          </a:prstGeom>
          <a:gradFill flip="none" rotWithShape="1">
            <a:gsLst>
              <a:gs pos="0">
                <a:srgbClr val="CC0099">
                  <a:tint val="66000"/>
                  <a:satMod val="160000"/>
                </a:srgbClr>
              </a:gs>
              <a:gs pos="50000">
                <a:srgbClr val="CC0099">
                  <a:tint val="44500"/>
                  <a:satMod val="160000"/>
                </a:srgbClr>
              </a:gs>
              <a:gs pos="100000">
                <a:srgbClr val="CC0099">
                  <a:tint val="23500"/>
                  <a:satMod val="160000"/>
                </a:srgbClr>
              </a:gs>
            </a:gsLst>
            <a:path path="circle">
              <a:fillToRect l="50000" t="50000" r="50000" b="50000"/>
            </a:path>
            <a:tileRect/>
          </a:gradFill>
          <a:ln w="12600">
            <a:solidFill>
              <a:srgbClr val="CC0099"/>
            </a:solidFill>
            <a:miter lim="800000"/>
            <a:headEnd/>
            <a:tailEnd/>
          </a:ln>
        </p:spPr>
        <p:txBody>
          <a:bodyPr lIns="90000" tIns="56466" rIns="90000" bIns="45000"/>
          <a:lstStyle>
            <a:lvl1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pPr>
            <a:r>
              <a:rPr lang="fr-FR" altLang="fr-FR" sz="1400" dirty="0">
                <a:solidFill>
                  <a:srgbClr val="000000"/>
                </a:solidFill>
                <a:latin typeface="Calibri" panose="020F0502020204030204" pitchFamily="34" charset="0"/>
                <a:cs typeface="Arial Unicode MS" panose="020B0604020202020204" pitchFamily="34" charset="-128"/>
              </a:rPr>
              <a:t>TMD</a:t>
            </a:r>
          </a:p>
          <a:p>
            <a:pPr algn="ctr" eaLnBrk="1" hangingPunct="1">
              <a:lnSpc>
                <a:spcPct val="93000"/>
              </a:lnSpc>
              <a:buClr>
                <a:srgbClr val="000000"/>
              </a:buClr>
              <a:buSzPct val="100000"/>
            </a:pPr>
            <a:r>
              <a:rPr lang="fr-FR" altLang="fr-FR" sz="1400" dirty="0">
                <a:solidFill>
                  <a:srgbClr val="000000"/>
                </a:solidFill>
                <a:latin typeface="Calibri" panose="020F0502020204030204" pitchFamily="34" charset="0"/>
                <a:cs typeface="Arial Unicode MS" panose="020B0604020202020204" pitchFamily="34" charset="-128"/>
              </a:rPr>
              <a:t>- Technique de la Musique OU de la Danse</a:t>
            </a:r>
          </a:p>
        </p:txBody>
      </p:sp>
      <p:sp>
        <p:nvSpPr>
          <p:cNvPr id="13318" name="AutoShape 6"/>
          <p:cNvSpPr>
            <a:spLocks noChangeArrowheads="1"/>
          </p:cNvSpPr>
          <p:nvPr/>
        </p:nvSpPr>
        <p:spPr bwMode="auto">
          <a:xfrm>
            <a:off x="389336" y="4178895"/>
            <a:ext cx="3305445" cy="767394"/>
          </a:xfrm>
          <a:prstGeom prst="roundRect">
            <a:avLst>
              <a:gd name="adj" fmla="val 16667"/>
            </a:avLst>
          </a:prstGeom>
          <a:gradFill flip="none" rotWithShape="1">
            <a:gsLst>
              <a:gs pos="0">
                <a:srgbClr val="993366">
                  <a:tint val="66000"/>
                  <a:satMod val="160000"/>
                </a:srgbClr>
              </a:gs>
              <a:gs pos="50000">
                <a:srgbClr val="993366">
                  <a:tint val="44500"/>
                  <a:satMod val="160000"/>
                </a:srgbClr>
              </a:gs>
              <a:gs pos="100000">
                <a:srgbClr val="993366">
                  <a:tint val="23500"/>
                  <a:satMod val="160000"/>
                </a:srgbClr>
              </a:gs>
            </a:gsLst>
            <a:path path="circle">
              <a:fillToRect l="50000" t="50000" r="50000" b="50000"/>
            </a:path>
            <a:tileRect/>
          </a:gradFill>
          <a:ln w="12600">
            <a:solidFill>
              <a:srgbClr val="CC0099"/>
            </a:solidFill>
            <a:miter lim="800000"/>
            <a:headEnd/>
            <a:tailEnd/>
          </a:ln>
        </p:spPr>
        <p:txBody>
          <a:bodyPr lIns="90000" tIns="56466" rIns="90000" bIns="45000"/>
          <a:lstStyle>
            <a:lvl1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buFont typeface="Times New Roman" panose="02020603050405020304" pitchFamily="18" charset="0"/>
              <a:buNone/>
            </a:pPr>
            <a:r>
              <a:rPr lang="fr-FR" altLang="fr-FR" sz="1400" dirty="0">
                <a:solidFill>
                  <a:srgbClr val="000000"/>
                </a:solidFill>
                <a:latin typeface="Calibri" panose="020F0502020204030204" pitchFamily="34" charset="0"/>
                <a:cs typeface="Arial Unicode MS" panose="020B0604020202020204" pitchFamily="34" charset="-128"/>
              </a:rPr>
              <a:t>STHR</a:t>
            </a:r>
          </a:p>
          <a:p>
            <a:pPr algn="ctr" eaLnBrk="1" hangingPunct="1">
              <a:lnSpc>
                <a:spcPct val="93000"/>
              </a:lnSpc>
              <a:buClr>
                <a:srgbClr val="000000"/>
              </a:buClr>
              <a:buSzPct val="100000"/>
              <a:buFont typeface="Times New Roman" panose="02020603050405020304" pitchFamily="18" charset="0"/>
              <a:buNone/>
            </a:pPr>
            <a:r>
              <a:rPr lang="fr-FR" altLang="fr-FR" sz="1400" dirty="0">
                <a:solidFill>
                  <a:srgbClr val="000000"/>
                </a:solidFill>
                <a:latin typeface="Calibri" panose="020F0502020204030204" pitchFamily="34" charset="0"/>
                <a:cs typeface="Arial Unicode MS" panose="020B0604020202020204" pitchFamily="34" charset="-128"/>
              </a:rPr>
              <a:t> – Sciences et Technologie de l’Hôtellerie et de la Restauration - </a:t>
            </a:r>
          </a:p>
        </p:txBody>
      </p:sp>
      <p:sp>
        <p:nvSpPr>
          <p:cNvPr id="13323" name="Rectangle 11"/>
          <p:cNvSpPr>
            <a:spLocks noChangeArrowheads="1"/>
          </p:cNvSpPr>
          <p:nvPr/>
        </p:nvSpPr>
        <p:spPr bwMode="auto">
          <a:xfrm>
            <a:off x="0" y="6675438"/>
            <a:ext cx="2255838" cy="25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51930" rIns="90000" bIns="45000"/>
          <a:lstStyle>
            <a:lvl1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1pPr>
            <a:lvl2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2pPr>
            <a:lvl3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3pPr>
            <a:lvl4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4pPr>
            <a:lvl5pPr>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S Gothic" panose="020B0609070205080204" pitchFamily="49" charset="-128"/>
              </a:defRPr>
            </a:lvl9pPr>
          </a:lstStyle>
          <a:p>
            <a:pPr eaLnBrk="1" hangingPunct="1">
              <a:lnSpc>
                <a:spcPct val="95000"/>
              </a:lnSpc>
              <a:buClr>
                <a:srgbClr val="000000"/>
              </a:buClr>
              <a:buSzPct val="100000"/>
              <a:buFont typeface="Times New Roman" panose="02020603050405020304" pitchFamily="18" charset="0"/>
              <a:buNone/>
            </a:pPr>
            <a:r>
              <a:rPr lang="fr-FR" altLang="fr-FR" sz="1100" dirty="0">
                <a:solidFill>
                  <a:srgbClr val="000000"/>
                </a:solidFill>
                <a:latin typeface="Baskerville Old Face" panose="02020602080505020303" pitchFamily="18" charset="0"/>
                <a:cs typeface="Arial Unicode MS" panose="020B0604020202020204" pitchFamily="34" charset="-128"/>
              </a:rPr>
              <a:t>A SIMON – CIO de Poissy</a:t>
            </a:r>
          </a:p>
        </p:txBody>
      </p:sp>
      <p:sp>
        <p:nvSpPr>
          <p:cNvPr id="13" name="Rectangle 1"/>
          <p:cNvSpPr>
            <a:spLocks noChangeArrowheads="1"/>
          </p:cNvSpPr>
          <p:nvPr/>
        </p:nvSpPr>
        <p:spPr bwMode="auto">
          <a:xfrm>
            <a:off x="2771800" y="28098"/>
            <a:ext cx="3816424" cy="4283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360">
                <a:solidFill>
                  <a:srgbClr val="000000"/>
                </a:solidFill>
                <a:round/>
                <a:headEnd/>
                <a:tailEnd/>
              </a14:hiddenLine>
            </a:ext>
          </a:extLst>
        </p:spPr>
        <p:txBody>
          <a:bodyPr lIns="90000" tIns="62640" rIns="90000" bIns="45000"/>
          <a:lstStyle>
            <a:lvl1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38438" algn="l"/>
                <a:tab pos="3652838" algn="l"/>
                <a:tab pos="4567238" algn="l"/>
                <a:tab pos="5481638" algn="l"/>
                <a:tab pos="6392863" algn="l"/>
                <a:tab pos="7307263"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ctr" eaLnBrk="1" hangingPunct="1">
              <a:lnSpc>
                <a:spcPct val="93000"/>
              </a:lnSpc>
              <a:buClr>
                <a:srgbClr val="000000"/>
              </a:buClr>
              <a:buSzPct val="100000"/>
              <a:buFont typeface="Times New Roman" panose="02020603050405020304" pitchFamily="18" charset="0"/>
              <a:buNone/>
            </a:pPr>
            <a:r>
              <a:rPr lang="fr-FR" altLang="fr-FR" sz="2200" b="1" u="sng" dirty="0">
                <a:solidFill>
                  <a:srgbClr val="000000"/>
                </a:solidFill>
                <a:latin typeface="Times New Roman" panose="02020603050405020304" pitchFamily="18" charset="0"/>
                <a:cs typeface="Times New Roman" panose="02020603050405020304" pitchFamily="18" charset="0"/>
              </a:rPr>
              <a:t>Les Bacs Technologiques </a:t>
            </a:r>
          </a:p>
        </p:txBody>
      </p:sp>
      <p:sp>
        <p:nvSpPr>
          <p:cNvPr id="14" name="Rectangle 4"/>
          <p:cNvSpPr>
            <a:spLocks noChangeArrowheads="1"/>
          </p:cNvSpPr>
          <p:nvPr/>
        </p:nvSpPr>
        <p:spPr bwMode="auto">
          <a:xfrm>
            <a:off x="3995936" y="661240"/>
            <a:ext cx="4752299" cy="13107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square" lIns="89924" tIns="46761" rIns="89924" bIns="46761">
            <a:spAutoFit/>
          </a:bodyPr>
          <a:lstStyle>
            <a:lvl1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marL="1370013">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just" eaLnBrk="1">
              <a:lnSpc>
                <a:spcPct val="93000"/>
              </a:lnSpc>
              <a:buClr>
                <a:srgbClr val="000000"/>
              </a:buClr>
              <a:buSzPct val="100000"/>
            </a:pPr>
            <a:r>
              <a:rPr lang="fr-FR" altLang="fr-FR" sz="1700" dirty="0">
                <a:solidFill>
                  <a:srgbClr val="000000"/>
                </a:solidFill>
                <a:latin typeface="Baskerville Old Face" panose="02020602080505020303" pitchFamily="18" charset="0"/>
              </a:rPr>
              <a:t>Pour les élèves intéressés par les domaines scientifiques (biologie, physique chimie) en lien avec la protection de l’environnement, la préservation des espaces, la connaissance des règles (qualité sécurité) en lien avec le monde agricole et la nutrition. </a:t>
            </a:r>
          </a:p>
        </p:txBody>
      </p:sp>
      <p:sp>
        <p:nvSpPr>
          <p:cNvPr id="15" name="Rectangle 4"/>
          <p:cNvSpPr>
            <a:spLocks noChangeArrowheads="1"/>
          </p:cNvSpPr>
          <p:nvPr/>
        </p:nvSpPr>
        <p:spPr bwMode="auto">
          <a:xfrm>
            <a:off x="3995936" y="2163478"/>
            <a:ext cx="4752299" cy="15540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square" lIns="89924" tIns="46761" rIns="89924" bIns="46761">
            <a:spAutoFit/>
          </a:bodyPr>
          <a:lstStyle>
            <a:lvl1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marL="1370013">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just" eaLnBrk="1">
              <a:lnSpc>
                <a:spcPct val="93000"/>
              </a:lnSpc>
              <a:buClr>
                <a:srgbClr val="000000"/>
              </a:buClr>
              <a:buSzPct val="100000"/>
            </a:pPr>
            <a:r>
              <a:rPr lang="fr-FR" altLang="fr-FR" sz="1700" dirty="0">
                <a:solidFill>
                  <a:srgbClr val="000000"/>
                </a:solidFill>
                <a:latin typeface="Baskerville Old Face" panose="02020602080505020303" pitchFamily="18" charset="0"/>
              </a:rPr>
              <a:t>Pour les élèves créatifs, qui s’intéressent à la culture artistique à travers les époques. Qui aiment communiquer, sont capables d’expliquer leurs choix créatifs et souhaitent apprendre les différentes techniques de </a:t>
            </a:r>
            <a:r>
              <a:rPr lang="fr-FR" altLang="fr-FR" sz="1700" dirty="0" smtClean="0">
                <a:solidFill>
                  <a:srgbClr val="000000"/>
                </a:solidFill>
                <a:latin typeface="Baskerville Old Face" panose="02020602080505020303" pitchFamily="18" charset="0"/>
              </a:rPr>
              <a:t>projet afin </a:t>
            </a:r>
            <a:r>
              <a:rPr lang="fr-FR" altLang="fr-FR" sz="1700" dirty="0">
                <a:solidFill>
                  <a:srgbClr val="000000"/>
                </a:solidFill>
                <a:latin typeface="Baskerville Old Face" panose="02020602080505020303" pitchFamily="18" charset="0"/>
              </a:rPr>
              <a:t>de répondre à une commande.</a:t>
            </a:r>
          </a:p>
        </p:txBody>
      </p:sp>
      <p:sp>
        <p:nvSpPr>
          <p:cNvPr id="16" name="Rectangle 4"/>
          <p:cNvSpPr>
            <a:spLocks noChangeArrowheads="1"/>
          </p:cNvSpPr>
          <p:nvPr/>
        </p:nvSpPr>
        <p:spPr bwMode="auto">
          <a:xfrm>
            <a:off x="3995937" y="3907195"/>
            <a:ext cx="4743310" cy="13107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square" lIns="89924" tIns="46761" rIns="89924" bIns="46761">
            <a:spAutoFit/>
          </a:bodyPr>
          <a:lstStyle>
            <a:lvl1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marL="1370013">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just" eaLnBrk="1">
              <a:lnSpc>
                <a:spcPct val="93000"/>
              </a:lnSpc>
              <a:buClr>
                <a:srgbClr val="000000"/>
              </a:buClr>
              <a:buSzPct val="100000"/>
            </a:pPr>
            <a:r>
              <a:rPr lang="fr-FR" altLang="fr-FR" sz="1700" dirty="0">
                <a:solidFill>
                  <a:srgbClr val="000000"/>
                </a:solidFill>
                <a:latin typeface="Baskerville Old Face" panose="02020602080505020303" pitchFamily="18" charset="0"/>
              </a:rPr>
              <a:t>Pour les élèves qui aiment les langues et souhaitent apprendre les différentes facettes du domaine de l’hôtellerie et de la restauration, les techniques de communication, de commercialisation, la gestion d’une équipe, le droit et enjeux touristique…</a:t>
            </a:r>
          </a:p>
        </p:txBody>
      </p:sp>
      <p:sp>
        <p:nvSpPr>
          <p:cNvPr id="17" name="Rectangle 4"/>
          <p:cNvSpPr>
            <a:spLocks noChangeArrowheads="1"/>
          </p:cNvSpPr>
          <p:nvPr/>
        </p:nvSpPr>
        <p:spPr bwMode="auto">
          <a:xfrm>
            <a:off x="3995936" y="5271213"/>
            <a:ext cx="4743311" cy="15540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square" lIns="89924" tIns="46761" rIns="89924" bIns="46761">
            <a:spAutoFit/>
          </a:bodyPr>
          <a:lstStyle>
            <a:lvl1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1pPr>
            <a:lvl2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2pPr>
            <a:lvl3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3pPr>
            <a:lvl4pPr marL="1370013">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4pPr>
            <a:lvl5pPr>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5pPr>
            <a:lvl6pPr marL="25146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6pPr>
            <a:lvl7pPr marL="29718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7pPr>
            <a:lvl8pPr marL="34290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8pPr>
            <a:lvl9pPr marL="3886200" indent="-228600" defTabSz="449263" eaLnBrk="0" fontAlgn="base" hangingPunct="0">
              <a:spcBef>
                <a:spcPct val="0"/>
              </a:spcBef>
              <a:spcAft>
                <a:spcPct val="0"/>
              </a:spcAft>
              <a:tabLst>
                <a:tab pos="0" algn="l"/>
                <a:tab pos="912813" algn="l"/>
                <a:tab pos="1827213" algn="l"/>
                <a:tab pos="2740025" algn="l"/>
                <a:tab pos="3654425" algn="l"/>
                <a:tab pos="4567238" algn="l"/>
                <a:tab pos="5481638" algn="l"/>
                <a:tab pos="6394450" algn="l"/>
                <a:tab pos="7308850" algn="l"/>
                <a:tab pos="8221663" algn="l"/>
                <a:tab pos="9136063" algn="l"/>
                <a:tab pos="10048875" algn="l"/>
              </a:tabLst>
              <a:defRPr>
                <a:solidFill>
                  <a:schemeClr val="tx1"/>
                </a:solidFill>
                <a:latin typeface="Arial" panose="020B0604020202020204" pitchFamily="34" charset="0"/>
                <a:ea typeface="MS Gothic" panose="020B0609070205080204" pitchFamily="49" charset="-128"/>
              </a:defRPr>
            </a:lvl9pPr>
          </a:lstStyle>
          <a:p>
            <a:pPr algn="just" eaLnBrk="1">
              <a:lnSpc>
                <a:spcPct val="93000"/>
              </a:lnSpc>
              <a:buClr>
                <a:srgbClr val="000000"/>
              </a:buClr>
              <a:buSzPct val="100000"/>
            </a:pPr>
            <a:r>
              <a:rPr lang="fr-FR" altLang="fr-FR" sz="1700" dirty="0">
                <a:solidFill>
                  <a:srgbClr val="000000"/>
                </a:solidFill>
                <a:latin typeface="Baskerville Old Face" panose="02020602080505020303" pitchFamily="18" charset="0"/>
              </a:rPr>
              <a:t>Pour les élèves qui pratiquent en conservatoire à haut niveau, qui sont intéressés par le domaine de l’animation culturelle. Qui souhaitent approfondir l’histoire de leur art (étude de la scène , anatomie, dictée mélodiques, solfège…) afin de travailler dans leur passion.</a:t>
            </a:r>
          </a:p>
        </p:txBody>
      </p:sp>
    </p:spTree>
    <p:extLst>
      <p:ext uri="{BB962C8B-B14F-4D97-AF65-F5344CB8AC3E}">
        <p14:creationId xmlns:p14="http://schemas.microsoft.com/office/powerpoint/2010/main" xmlns="" val="231842433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3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3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nimBg="1"/>
      <p:bldP spid="13316" grpId="0" animBg="1"/>
      <p:bldP spid="13317" grpId="0" animBg="1"/>
      <p:bldP spid="13318" grpId="0" animBg="1"/>
      <p:bldP spid="14" grpId="0"/>
      <p:bldP spid="15" grpId="0"/>
      <p:bldP spid="16" grpId="0"/>
      <p:bldP spid="17" grpId="0"/>
    </p:bldLst>
  </p:timing>
</p:sld>
</file>

<file path=ppt/theme/theme1.xml><?xml version="1.0" encoding="utf-8"?>
<a:theme xmlns:a="http://schemas.openxmlformats.org/drawingml/2006/main" name="Thème Office">
  <a:themeElements>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hème Office">
      <a:majorFont>
        <a:latin typeface="Arial Black"/>
        <a:ea typeface="MS Gothic"/>
        <a:cs typeface=""/>
      </a:majorFont>
      <a:minorFont>
        <a:latin typeface="Arial"/>
        <a:ea typeface="MS Gothic"/>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fr-FR" sz="1800" b="0" i="0" u="none" strike="noStrike" cap="none" normalizeH="0" baseline="0" smtClean="0">
            <a:ln>
              <a:noFill/>
            </a:ln>
            <a:effectLst/>
            <a:latin typeface="Arial" panose="020B0604020202020204" pitchFamily="34"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fr-FR" sz="1800" b="0" i="0" u="none" strike="noStrike" cap="none" normalizeH="0" baseline="0" smtClean="0">
            <a:ln>
              <a:noFill/>
            </a:ln>
            <a:effectLst/>
            <a:latin typeface="Arial" panose="020B0604020202020204" pitchFamily="34" charset="0"/>
            <a:ea typeface="MS Gothic" panose="020B0609070205080204" pitchFamily="49" charset="-128"/>
          </a:defRPr>
        </a:defPPr>
      </a:lstStyle>
    </a:lnDef>
  </a:objectDefaults>
  <a:extraClrSchemeLst>
    <a:extraClrScheme>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èm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èm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èm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1796</TotalTime>
  <Words>2064</Words>
  <Application>Microsoft Office PowerPoint</Application>
  <PresentationFormat>Affichage à l'écran (4:3)</PresentationFormat>
  <Paragraphs>465</Paragraphs>
  <Slides>24</Slides>
  <Notes>19</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Tsuki</dc:creator>
  <cp:lastModifiedBy>sec2</cp:lastModifiedBy>
  <cp:revision>198</cp:revision>
  <cp:lastPrinted>1601-01-01T00:00:00Z</cp:lastPrinted>
  <dcterms:created xsi:type="dcterms:W3CDTF">1601-01-01T00:00:00Z</dcterms:created>
  <dcterms:modified xsi:type="dcterms:W3CDTF">2017-04-24T12:16:12Z</dcterms:modified>
</cp:coreProperties>
</file>